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4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37" r:id="rId40"/>
    <p:sldId id="336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FDAF7-7ACA-4574-A1D4-881793A2D3EF}" v="124" dt="2023-05-05T17:13:40.539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5112" autoAdjust="0"/>
  </p:normalViewPr>
  <p:slideViewPr>
    <p:cSldViewPr snapToGrid="0" snapToObjects="1">
      <p:cViewPr varScale="1">
        <p:scale>
          <a:sx n="105" d="100"/>
          <a:sy n="105" d="100"/>
        </p:scale>
        <p:origin x="100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Mauricio Baldomir" userId="a378b570-ef27-40a7-a264-527eefab99e2" providerId="ADAL" clId="{DB828680-5724-48E7-9038-D96F33970CEB}"/>
    <pc:docChg chg="custSel addSld delSld modSld sldOrd">
      <pc:chgData name="Mauricio Baldomir" userId="a378b570-ef27-40a7-a264-527eefab99e2" providerId="ADAL" clId="{DB828680-5724-48E7-9038-D96F33970CEB}" dt="2023-04-24T20:25:06.600" v="116"/>
      <pc:docMkLst>
        <pc:docMk/>
      </pc:docMkLst>
      <pc:sldChg chg="addSp delSp modSp mod">
        <pc:chgData name="Mauricio Baldomir" userId="a378b570-ef27-40a7-a264-527eefab99e2" providerId="ADAL" clId="{DB828680-5724-48E7-9038-D96F33970CEB}" dt="2023-04-24T20:16:30.378" v="75"/>
        <pc:sldMkLst>
          <pc:docMk/>
          <pc:sldMk cId="3288665831" sldId="263"/>
        </pc:sldMkLst>
        <pc:spChg chg="add mod">
          <ac:chgData name="Mauricio Baldomir" userId="a378b570-ef27-40a7-a264-527eefab99e2" providerId="ADAL" clId="{DB828680-5724-48E7-9038-D96F33970CEB}" dt="2023-04-24T20:12:03.271" v="44" actId="404"/>
          <ac:spMkLst>
            <pc:docMk/>
            <pc:sldMk cId="3288665831" sldId="263"/>
            <ac:spMk id="3" creationId="{51C14121-8D8F-EAB6-2769-AF28E1919B40}"/>
          </ac:spMkLst>
        </pc:spChg>
        <pc:spChg chg="add mod">
          <ac:chgData name="Mauricio Baldomir" userId="a378b570-ef27-40a7-a264-527eefab99e2" providerId="ADAL" clId="{DB828680-5724-48E7-9038-D96F33970CEB}" dt="2023-04-24T20:12:06.912" v="45" actId="1076"/>
          <ac:spMkLst>
            <pc:docMk/>
            <pc:sldMk cId="3288665831" sldId="263"/>
            <ac:spMk id="4" creationId="{1D1360BB-FE78-1B28-A2DA-0C4FB8F424E0}"/>
          </ac:spMkLst>
        </pc:spChg>
        <pc:spChg chg="mod">
          <ac:chgData name="Mauricio Baldomir" userId="a378b570-ef27-40a7-a264-527eefab99e2" providerId="ADAL" clId="{DB828680-5724-48E7-9038-D96F33970CEB}" dt="2023-04-24T20:07:11.163" v="25" actId="1076"/>
          <ac:spMkLst>
            <pc:docMk/>
            <pc:sldMk cId="3288665831" sldId="263"/>
            <ac:spMk id="5" creationId="{1B07C49E-AFFC-EC46-8930-E4D428F5F943}"/>
          </ac:spMkLst>
        </pc:spChg>
        <pc:spChg chg="add del">
          <ac:chgData name="Mauricio Baldomir" userId="a378b570-ef27-40a7-a264-527eefab99e2" providerId="ADAL" clId="{DB828680-5724-48E7-9038-D96F33970CEB}" dt="2023-04-24T20:11:26.777" v="32"/>
          <ac:spMkLst>
            <pc:docMk/>
            <pc:sldMk cId="3288665831" sldId="263"/>
            <ac:spMk id="7" creationId="{842E8676-EDEB-239D-373B-D8876A569325}"/>
          </ac:spMkLst>
        </pc:spChg>
        <pc:spChg chg="add del">
          <ac:chgData name="Mauricio Baldomir" userId="a378b570-ef27-40a7-a264-527eefab99e2" providerId="ADAL" clId="{DB828680-5724-48E7-9038-D96F33970CEB}" dt="2023-04-24T20:11:32.435" v="34"/>
          <ac:spMkLst>
            <pc:docMk/>
            <pc:sldMk cId="3288665831" sldId="263"/>
            <ac:spMk id="8" creationId="{40BA5FAB-5171-19A6-C83A-08FC20CCA4BE}"/>
          </ac:spMkLst>
        </pc:spChg>
        <pc:spChg chg="add mod">
          <ac:chgData name="Mauricio Baldomir" userId="a378b570-ef27-40a7-a264-527eefab99e2" providerId="ADAL" clId="{DB828680-5724-48E7-9038-D96F33970CEB}" dt="2023-04-24T20:12:09.387" v="46" actId="1076"/>
          <ac:spMkLst>
            <pc:docMk/>
            <pc:sldMk cId="3288665831" sldId="263"/>
            <ac:spMk id="9" creationId="{2AD4B023-45DB-F12A-25D9-F898017859DC}"/>
          </ac:spMkLst>
        </pc:spChg>
        <pc:spChg chg="add mod">
          <ac:chgData name="Mauricio Baldomir" userId="a378b570-ef27-40a7-a264-527eefab99e2" providerId="ADAL" clId="{DB828680-5724-48E7-9038-D96F33970CEB}" dt="2023-04-24T20:12:25.402" v="49" actId="14100"/>
          <ac:spMkLst>
            <pc:docMk/>
            <pc:sldMk cId="3288665831" sldId="263"/>
            <ac:spMk id="10" creationId="{D97DE2E1-F35C-3D03-1975-2CF022E31830}"/>
          </ac:spMkLst>
        </pc:spChg>
        <pc:spChg chg="add mod">
          <ac:chgData name="Mauricio Baldomir" userId="a378b570-ef27-40a7-a264-527eefab99e2" providerId="ADAL" clId="{DB828680-5724-48E7-9038-D96F33970CEB}" dt="2023-04-24T20:12:56.035" v="54" actId="1076"/>
          <ac:spMkLst>
            <pc:docMk/>
            <pc:sldMk cId="3288665831" sldId="263"/>
            <ac:spMk id="11" creationId="{DE2AF948-812D-7B0E-8638-7FAB85E410F3}"/>
          </ac:spMkLst>
        </pc:spChg>
        <pc:spChg chg="add mod">
          <ac:chgData name="Mauricio Baldomir" userId="a378b570-ef27-40a7-a264-527eefab99e2" providerId="ADAL" clId="{DB828680-5724-48E7-9038-D96F33970CEB}" dt="2023-04-24T20:14:20.342" v="61"/>
          <ac:spMkLst>
            <pc:docMk/>
            <pc:sldMk cId="3288665831" sldId="263"/>
            <ac:spMk id="14" creationId="{7D02B2CF-1411-DDCF-E0B7-E482F9BEEF84}"/>
          </ac:spMkLst>
        </pc:spChg>
        <pc:spChg chg="add del">
          <ac:chgData name="Mauricio Baldomir" userId="a378b570-ef27-40a7-a264-527eefab99e2" providerId="ADAL" clId="{DB828680-5724-48E7-9038-D96F33970CEB}" dt="2023-04-24T20:14:56.872" v="63" actId="478"/>
          <ac:spMkLst>
            <pc:docMk/>
            <pc:sldMk cId="3288665831" sldId="263"/>
            <ac:spMk id="16" creationId="{45124E4E-4446-DEFE-33C3-4367F0685011}"/>
          </ac:spMkLst>
        </pc:spChg>
        <pc:spChg chg="add mod">
          <ac:chgData name="Mauricio Baldomir" userId="a378b570-ef27-40a7-a264-527eefab99e2" providerId="ADAL" clId="{DB828680-5724-48E7-9038-D96F33970CEB}" dt="2023-04-24T20:16:30.378" v="75"/>
          <ac:spMkLst>
            <pc:docMk/>
            <pc:sldMk cId="3288665831" sldId="263"/>
            <ac:spMk id="18" creationId="{CB389990-872A-EDA9-6199-5E1EE43AAAB1}"/>
          </ac:spMkLst>
        </pc:spChg>
        <pc:spChg chg="add del">
          <ac:chgData name="Mauricio Baldomir" userId="a378b570-ef27-40a7-a264-527eefab99e2" providerId="ADAL" clId="{DB828680-5724-48E7-9038-D96F33970CEB}" dt="2023-04-24T20:16:25.399" v="74"/>
          <ac:spMkLst>
            <pc:docMk/>
            <pc:sldMk cId="3288665831" sldId="263"/>
            <ac:spMk id="19" creationId="{54A55033-C63F-5216-C699-BDAECB31E463}"/>
          </ac:spMkLst>
        </pc:spChg>
        <pc:spChg chg="add del mod">
          <ac:chgData name="Mauricio Baldomir" userId="a378b570-ef27-40a7-a264-527eefab99e2" providerId="ADAL" clId="{DB828680-5724-48E7-9038-D96F33970CEB}" dt="2023-04-24T20:16:24.948" v="73"/>
          <ac:spMkLst>
            <pc:docMk/>
            <pc:sldMk cId="3288665831" sldId="263"/>
            <ac:spMk id="20" creationId="{01C5EE78-E822-DFAB-E39F-0EFB8E482A0F}"/>
          </ac:spMkLst>
        </pc:spChg>
      </pc:sldChg>
      <pc:sldChg chg="addSp modSp mod">
        <pc:chgData name="Mauricio Baldomir" userId="a378b570-ef27-40a7-a264-527eefab99e2" providerId="ADAL" clId="{DB828680-5724-48E7-9038-D96F33970CEB}" dt="2023-04-24T20:20:36.424" v="109" actId="1076"/>
        <pc:sldMkLst>
          <pc:docMk/>
          <pc:sldMk cId="2987552906" sldId="264"/>
        </pc:sldMkLst>
        <pc:spChg chg="add mod">
          <ac:chgData name="Mauricio Baldomir" userId="a378b570-ef27-40a7-a264-527eefab99e2" providerId="ADAL" clId="{DB828680-5724-48E7-9038-D96F33970CEB}" dt="2023-04-24T20:20:36.424" v="109" actId="1076"/>
          <ac:spMkLst>
            <pc:docMk/>
            <pc:sldMk cId="2987552906" sldId="264"/>
            <ac:spMk id="2" creationId="{456F93AD-C4D4-5767-E77F-EBF44CEBF408}"/>
          </ac:spMkLst>
        </pc:spChg>
        <pc:spChg chg="mod">
          <ac:chgData name="Mauricio Baldomir" userId="a378b570-ef27-40a7-a264-527eefab99e2" providerId="ADAL" clId="{DB828680-5724-48E7-9038-D96F33970CEB}" dt="2023-04-24T20:19:48.789" v="102" actId="14100"/>
          <ac:spMkLst>
            <pc:docMk/>
            <pc:sldMk cId="2987552906" sldId="264"/>
            <ac:spMk id="5" creationId="{1B07C49E-AFFC-EC46-8930-E4D428F5F943}"/>
          </ac:spMkLst>
        </pc:spChg>
      </pc:sldChg>
      <pc:sldChg chg="addSp modSp mod">
        <pc:chgData name="Mauricio Baldomir" userId="a378b570-ef27-40a7-a264-527eefab99e2" providerId="ADAL" clId="{DB828680-5724-48E7-9038-D96F33970CEB}" dt="2023-04-24T20:05:38.602" v="14" actId="27636"/>
        <pc:sldMkLst>
          <pc:docMk/>
          <pc:sldMk cId="1980221439" sldId="331"/>
        </pc:sldMkLst>
        <pc:spChg chg="add mod">
          <ac:chgData name="Mauricio Baldomir" userId="a378b570-ef27-40a7-a264-527eefab99e2" providerId="ADAL" clId="{DB828680-5724-48E7-9038-D96F33970CEB}" dt="2023-04-24T20:05:38.602" v="14" actId="27636"/>
          <ac:spMkLst>
            <pc:docMk/>
            <pc:sldMk cId="1980221439" sldId="331"/>
            <ac:spMk id="2" creationId="{D03A75F6-37C3-1BEF-15AC-2A5FC2CE1F4A}"/>
          </ac:spMkLst>
        </pc:spChg>
        <pc:spChg chg="mod">
          <ac:chgData name="Mauricio Baldomir" userId="a378b570-ef27-40a7-a264-527eefab99e2" providerId="ADAL" clId="{DB828680-5724-48E7-9038-D96F33970CEB}" dt="2023-04-24T20:04:43.432" v="0" actId="1076"/>
          <ac:spMkLst>
            <pc:docMk/>
            <pc:sldMk cId="1980221439" sldId="331"/>
            <ac:spMk id="10" creationId="{79EF1473-3ADD-43F1-A495-57AAB7FD902F}"/>
          </ac:spMkLst>
        </pc:spChg>
      </pc:sldChg>
      <pc:sldChg chg="addSp delSp modSp add mod setBg">
        <pc:chgData name="Mauricio Baldomir" userId="a378b570-ef27-40a7-a264-527eefab99e2" providerId="ADAL" clId="{DB828680-5724-48E7-9038-D96F33970CEB}" dt="2023-04-24T20:18:54.435" v="95" actId="1076"/>
        <pc:sldMkLst>
          <pc:docMk/>
          <pc:sldMk cId="626810127" sldId="333"/>
        </pc:sldMkLst>
        <pc:spChg chg="add mod">
          <ac:chgData name="Mauricio Baldomir" userId="a378b570-ef27-40a7-a264-527eefab99e2" providerId="ADAL" clId="{DB828680-5724-48E7-9038-D96F33970CEB}" dt="2023-04-24T20:18:54.435" v="95" actId="1076"/>
          <ac:spMkLst>
            <pc:docMk/>
            <pc:sldMk cId="626810127" sldId="333"/>
            <ac:spMk id="2" creationId="{BE8E0924-2C8B-E689-77B8-AA8558594454}"/>
          </ac:spMkLst>
        </pc:spChg>
        <pc:spChg chg="del">
          <ac:chgData name="Mauricio Baldomir" userId="a378b570-ef27-40a7-a264-527eefab99e2" providerId="ADAL" clId="{DB828680-5724-48E7-9038-D96F33970CEB}" dt="2023-04-24T20:17:04.693" v="82" actId="478"/>
          <ac:spMkLst>
            <pc:docMk/>
            <pc:sldMk cId="626810127" sldId="333"/>
            <ac:spMk id="3" creationId="{51C14121-8D8F-EAB6-2769-AF28E1919B40}"/>
          </ac:spMkLst>
        </pc:spChg>
        <pc:spChg chg="del">
          <ac:chgData name="Mauricio Baldomir" userId="a378b570-ef27-40a7-a264-527eefab99e2" providerId="ADAL" clId="{DB828680-5724-48E7-9038-D96F33970CEB}" dt="2023-04-24T20:17:07.052" v="83" actId="478"/>
          <ac:spMkLst>
            <pc:docMk/>
            <pc:sldMk cId="626810127" sldId="333"/>
            <ac:spMk id="4" creationId="{1D1360BB-FE78-1B28-A2DA-0C4FB8F424E0}"/>
          </ac:spMkLst>
        </pc:spChg>
        <pc:spChg chg="del">
          <ac:chgData name="Mauricio Baldomir" userId="a378b570-ef27-40a7-a264-527eefab99e2" providerId="ADAL" clId="{DB828680-5724-48E7-9038-D96F33970CEB}" dt="2023-04-24T20:17:02.122" v="81" actId="478"/>
          <ac:spMkLst>
            <pc:docMk/>
            <pc:sldMk cId="626810127" sldId="333"/>
            <ac:spMk id="9" creationId="{2AD4B023-45DB-F12A-25D9-F898017859DC}"/>
          </ac:spMkLst>
        </pc:spChg>
        <pc:spChg chg="del">
          <ac:chgData name="Mauricio Baldomir" userId="a378b570-ef27-40a7-a264-527eefab99e2" providerId="ADAL" clId="{DB828680-5724-48E7-9038-D96F33970CEB}" dt="2023-04-24T20:17:00.526" v="80" actId="478"/>
          <ac:spMkLst>
            <pc:docMk/>
            <pc:sldMk cId="626810127" sldId="333"/>
            <ac:spMk id="10" creationId="{D97DE2E1-F35C-3D03-1975-2CF022E31830}"/>
          </ac:spMkLst>
        </pc:spChg>
        <pc:spChg chg="del">
          <ac:chgData name="Mauricio Baldomir" userId="a378b570-ef27-40a7-a264-527eefab99e2" providerId="ADAL" clId="{DB828680-5724-48E7-9038-D96F33970CEB}" dt="2023-04-24T20:16:59.695" v="79" actId="478"/>
          <ac:spMkLst>
            <pc:docMk/>
            <pc:sldMk cId="626810127" sldId="333"/>
            <ac:spMk id="11" creationId="{DE2AF948-812D-7B0E-8638-7FAB85E410F3}"/>
          </ac:spMkLst>
        </pc:spChg>
        <pc:spChg chg="del">
          <ac:chgData name="Mauricio Baldomir" userId="a378b570-ef27-40a7-a264-527eefab99e2" providerId="ADAL" clId="{DB828680-5724-48E7-9038-D96F33970CEB}" dt="2023-04-24T20:16:58.892" v="78" actId="478"/>
          <ac:spMkLst>
            <pc:docMk/>
            <pc:sldMk cId="626810127" sldId="333"/>
            <ac:spMk id="14" creationId="{7D02B2CF-1411-DDCF-E0B7-E482F9BEEF84}"/>
          </ac:spMkLst>
        </pc:spChg>
        <pc:spChg chg="del">
          <ac:chgData name="Mauricio Baldomir" userId="a378b570-ef27-40a7-a264-527eefab99e2" providerId="ADAL" clId="{DB828680-5724-48E7-9038-D96F33970CEB}" dt="2023-04-24T20:16:57.436" v="77" actId="478"/>
          <ac:spMkLst>
            <pc:docMk/>
            <pc:sldMk cId="626810127" sldId="333"/>
            <ac:spMk id="18" creationId="{CB389990-872A-EDA9-6199-5E1EE43AAAB1}"/>
          </ac:spMkLst>
        </pc:spChg>
      </pc:sldChg>
      <pc:sldChg chg="add del setBg">
        <pc:chgData name="Mauricio Baldomir" userId="a378b570-ef27-40a7-a264-527eefab99e2" providerId="ADAL" clId="{DB828680-5724-48E7-9038-D96F33970CEB}" dt="2023-04-24T20:24:49.361" v="111" actId="47"/>
        <pc:sldMkLst>
          <pc:docMk/>
          <pc:sldMk cId="722251180" sldId="334"/>
        </pc:sldMkLst>
      </pc:sldChg>
      <pc:sldChg chg="add del setBg">
        <pc:chgData name="Mauricio Baldomir" userId="a378b570-ef27-40a7-a264-527eefab99e2" providerId="ADAL" clId="{DB828680-5724-48E7-9038-D96F33970CEB}" dt="2023-04-24T20:25:00.450" v="113" actId="2696"/>
        <pc:sldMkLst>
          <pc:docMk/>
          <pc:sldMk cId="1013929842" sldId="334"/>
        </pc:sldMkLst>
      </pc:sldChg>
      <pc:sldChg chg="add ord">
        <pc:chgData name="Mauricio Baldomir" userId="a378b570-ef27-40a7-a264-527eefab99e2" providerId="ADAL" clId="{DB828680-5724-48E7-9038-D96F33970CEB}" dt="2023-04-24T20:25:06.600" v="116"/>
        <pc:sldMkLst>
          <pc:docMk/>
          <pc:sldMk cId="2266329060" sldId="334"/>
        </pc:sldMkLst>
      </pc:sldChg>
    </pc:docChg>
  </pc:docChgLst>
  <pc:docChgLst>
    <pc:chgData name="Mauricio Baldomir" userId="a378b570-ef27-40a7-a264-527eefab99e2" providerId="ADAL" clId="{3C5FDAF7-7ACA-4574-A1D4-881793A2D3EF}"/>
    <pc:docChg chg="undo redo custSel addSld delSld modSld sldOrd">
      <pc:chgData name="Mauricio Baldomir" userId="a378b570-ef27-40a7-a264-527eefab99e2" providerId="ADAL" clId="{3C5FDAF7-7ACA-4574-A1D4-881793A2D3EF}" dt="2023-05-05T17:10:11.349" v="9454" actId="478"/>
      <pc:docMkLst>
        <pc:docMk/>
      </pc:docMkLst>
      <pc:sldChg chg="modSp mod">
        <pc:chgData name="Mauricio Baldomir" userId="a378b570-ef27-40a7-a264-527eefab99e2" providerId="ADAL" clId="{3C5FDAF7-7ACA-4574-A1D4-881793A2D3EF}" dt="2023-05-05T13:16:54.354" v="8720" actId="207"/>
        <pc:sldMkLst>
          <pc:docMk/>
          <pc:sldMk cId="1553432724" sldId="262"/>
        </pc:sldMkLst>
        <pc:spChg chg="mod">
          <ac:chgData name="Mauricio Baldomir" userId="a378b570-ef27-40a7-a264-527eefab99e2" providerId="ADAL" clId="{3C5FDAF7-7ACA-4574-A1D4-881793A2D3EF}" dt="2023-05-05T13:16:54.354" v="8720" actId="207"/>
          <ac:spMkLst>
            <pc:docMk/>
            <pc:sldMk cId="1553432724" sldId="262"/>
            <ac:spMk id="7" creationId="{0BFEC426-B615-E549-83E5-140FD588BC64}"/>
          </ac:spMkLst>
        </pc:spChg>
      </pc:sldChg>
      <pc:sldChg chg="del">
        <pc:chgData name="Mauricio Baldomir" userId="a378b570-ef27-40a7-a264-527eefab99e2" providerId="ADAL" clId="{3C5FDAF7-7ACA-4574-A1D4-881793A2D3EF}" dt="2023-04-24T20:26:23.776" v="0" actId="47"/>
        <pc:sldMkLst>
          <pc:docMk/>
          <pc:sldMk cId="3288665831" sldId="263"/>
        </pc:sldMkLst>
      </pc:sldChg>
      <pc:sldChg chg="addSp delSp modSp mod">
        <pc:chgData name="Mauricio Baldomir" userId="a378b570-ef27-40a7-a264-527eefab99e2" providerId="ADAL" clId="{3C5FDAF7-7ACA-4574-A1D4-881793A2D3EF}" dt="2023-05-05T17:09:51.387" v="9447"/>
        <pc:sldMkLst>
          <pc:docMk/>
          <pc:sldMk cId="2987552906" sldId="264"/>
        </pc:sldMkLst>
        <pc:spChg chg="del">
          <ac:chgData name="Mauricio Baldomir" userId="a378b570-ef27-40a7-a264-527eefab99e2" providerId="ADAL" clId="{3C5FDAF7-7ACA-4574-A1D4-881793A2D3EF}" dt="2023-04-27T20:27:07.213" v="1878" actId="478"/>
          <ac:spMkLst>
            <pc:docMk/>
            <pc:sldMk cId="2987552906" sldId="264"/>
            <ac:spMk id="2" creationId="{456F93AD-C4D4-5767-E77F-EBF44CEBF408}"/>
          </ac:spMkLst>
        </pc:spChg>
        <pc:spChg chg="add mod">
          <ac:chgData name="Mauricio Baldomir" userId="a378b570-ef27-40a7-a264-527eefab99e2" providerId="ADAL" clId="{3C5FDAF7-7ACA-4574-A1D4-881793A2D3EF}" dt="2023-05-05T17:09:51.387" v="9447"/>
          <ac:spMkLst>
            <pc:docMk/>
            <pc:sldMk cId="2987552906" sldId="264"/>
            <ac:spMk id="2" creationId="{884A770D-A150-5F56-6D30-D0DD286CBAB9}"/>
          </ac:spMkLst>
        </pc:spChg>
        <pc:spChg chg="add mod">
          <ac:chgData name="Mauricio Baldomir" userId="a378b570-ef27-40a7-a264-527eefab99e2" providerId="ADAL" clId="{3C5FDAF7-7ACA-4574-A1D4-881793A2D3EF}" dt="2023-04-30T10:10:24.138" v="3144" actId="404"/>
          <ac:spMkLst>
            <pc:docMk/>
            <pc:sldMk cId="2987552906" sldId="264"/>
            <ac:spMk id="3" creationId="{B3557AA8-5903-22A1-A40F-9AD4E9B0B740}"/>
          </ac:spMkLst>
        </pc:spChg>
        <pc:spChg chg="del">
          <ac:chgData name="Mauricio Baldomir" userId="a378b570-ef27-40a7-a264-527eefab99e2" providerId="ADAL" clId="{3C5FDAF7-7ACA-4574-A1D4-881793A2D3EF}" dt="2023-04-27T20:27:12.055" v="1879" actId="478"/>
          <ac:spMkLst>
            <pc:docMk/>
            <pc:sldMk cId="2987552906" sldId="264"/>
            <ac:spMk id="5" creationId="{1B07C49E-AFFC-EC46-8930-E4D428F5F943}"/>
          </ac:spMkLst>
        </pc:spChg>
        <pc:spChg chg="mod">
          <ac:chgData name="Mauricio Baldomir" userId="a378b570-ef27-40a7-a264-527eefab99e2" providerId="ADAL" clId="{3C5FDAF7-7ACA-4574-A1D4-881793A2D3EF}" dt="2023-04-27T21:35:45.261" v="2431" actId="20577"/>
          <ac:spMkLst>
            <pc:docMk/>
            <pc:sldMk cId="2987552906" sldId="264"/>
            <ac:spMk id="8" creationId="{2A665A13-3129-46DF-B847-F273F3E96BE6}"/>
          </ac:spMkLst>
        </pc:spChg>
        <pc:spChg chg="add del">
          <ac:chgData name="Mauricio Baldomir" userId="a378b570-ef27-40a7-a264-527eefab99e2" providerId="ADAL" clId="{3C5FDAF7-7ACA-4574-A1D4-881793A2D3EF}" dt="2023-04-27T21:17:15.187" v="1903" actId="22"/>
          <ac:spMkLst>
            <pc:docMk/>
            <pc:sldMk cId="2987552906" sldId="264"/>
            <ac:spMk id="9" creationId="{D29329ED-E27B-2F7D-C84D-F2F439CBD780}"/>
          </ac:spMkLst>
        </pc:spChg>
        <pc:spChg chg="add mod">
          <ac:chgData name="Mauricio Baldomir" userId="a378b570-ef27-40a7-a264-527eefab99e2" providerId="ADAL" clId="{3C5FDAF7-7ACA-4574-A1D4-881793A2D3EF}" dt="2023-04-29T10:01:48.014" v="2602" actId="255"/>
          <ac:spMkLst>
            <pc:docMk/>
            <pc:sldMk cId="2987552906" sldId="264"/>
            <ac:spMk id="10" creationId="{6ADE7770-71D6-B4EB-4722-E9098339914E}"/>
          </ac:spMkLst>
        </pc:spChg>
        <pc:picChg chg="add del mod">
          <ac:chgData name="Mauricio Baldomir" userId="a378b570-ef27-40a7-a264-527eefab99e2" providerId="ADAL" clId="{3C5FDAF7-7ACA-4574-A1D4-881793A2D3EF}" dt="2023-04-27T20:27:01.065" v="1877" actId="21"/>
          <ac:picMkLst>
            <pc:docMk/>
            <pc:sldMk cId="2987552906" sldId="264"/>
            <ac:picMk id="6" creationId="{3E6BFD32-F16B-99B9-E102-663FFF176530}"/>
          </ac:picMkLst>
        </pc:picChg>
        <pc:picChg chg="add del mod">
          <ac:chgData name="Mauricio Baldomir" userId="a378b570-ef27-40a7-a264-527eefab99e2" providerId="ADAL" clId="{3C5FDAF7-7ACA-4574-A1D4-881793A2D3EF}" dt="2023-04-27T21:23:24.979" v="2018" actId="478"/>
          <ac:picMkLst>
            <pc:docMk/>
            <pc:sldMk cId="2987552906" sldId="264"/>
            <ac:picMk id="12" creationId="{725EBDEB-6594-737B-D9C8-97ACBDEB24CC}"/>
          </ac:picMkLst>
        </pc:picChg>
        <pc:picChg chg="add mod">
          <ac:chgData name="Mauricio Baldomir" userId="a378b570-ef27-40a7-a264-527eefab99e2" providerId="ADAL" clId="{3C5FDAF7-7ACA-4574-A1D4-881793A2D3EF}" dt="2023-04-27T21:29:32.681" v="2322" actId="1076"/>
          <ac:picMkLst>
            <pc:docMk/>
            <pc:sldMk cId="2987552906" sldId="264"/>
            <ac:picMk id="14" creationId="{0F3C9E0A-C93E-63E5-582C-81CBDF069E87}"/>
          </ac:picMkLst>
        </pc:picChg>
        <pc:picChg chg="add mod">
          <ac:chgData name="Mauricio Baldomir" userId="a378b570-ef27-40a7-a264-527eefab99e2" providerId="ADAL" clId="{3C5FDAF7-7ACA-4574-A1D4-881793A2D3EF}" dt="2023-04-27T21:30:24.444" v="2328" actId="14100"/>
          <ac:picMkLst>
            <pc:docMk/>
            <pc:sldMk cId="2987552906" sldId="264"/>
            <ac:picMk id="16" creationId="{59F08BCD-D0B4-017D-BB71-732185273DC3}"/>
          </ac:picMkLst>
        </pc:picChg>
        <pc:picChg chg="add mod">
          <ac:chgData name="Mauricio Baldomir" userId="a378b570-ef27-40a7-a264-527eefab99e2" providerId="ADAL" clId="{3C5FDAF7-7ACA-4574-A1D4-881793A2D3EF}" dt="2023-04-27T21:30:22.286" v="2327" actId="14100"/>
          <ac:picMkLst>
            <pc:docMk/>
            <pc:sldMk cId="2987552906" sldId="264"/>
            <ac:picMk id="18" creationId="{F7D1DBC2-9524-CD79-DB78-54E41E1753AC}"/>
          </ac:picMkLst>
        </pc:picChg>
        <pc:picChg chg="add mod">
          <ac:chgData name="Mauricio Baldomir" userId="a378b570-ef27-40a7-a264-527eefab99e2" providerId="ADAL" clId="{3C5FDAF7-7ACA-4574-A1D4-881793A2D3EF}" dt="2023-04-27T21:31:50.974" v="2340" actId="1076"/>
          <ac:picMkLst>
            <pc:docMk/>
            <pc:sldMk cId="2987552906" sldId="264"/>
            <ac:picMk id="20" creationId="{F5584C3E-7116-08C1-0305-298E61963011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5-05T17:09:56.295" v="9449"/>
        <pc:sldMkLst>
          <pc:docMk/>
          <pc:sldMk cId="1578726356" sldId="265"/>
        </pc:sldMkLst>
        <pc:spChg chg="add mod">
          <ac:chgData name="Mauricio Baldomir" userId="a378b570-ef27-40a7-a264-527eefab99e2" providerId="ADAL" clId="{3C5FDAF7-7ACA-4574-A1D4-881793A2D3EF}" dt="2023-05-01T20:26:06.882" v="5553" actId="403"/>
          <ac:spMkLst>
            <pc:docMk/>
            <pc:sldMk cId="1578726356" sldId="265"/>
            <ac:spMk id="2" creationId="{7AF3145B-A534-618E-DB15-39EED7DD48DA}"/>
          </ac:spMkLst>
        </pc:spChg>
        <pc:spChg chg="del">
          <ac:chgData name="Mauricio Baldomir" userId="a378b570-ef27-40a7-a264-527eefab99e2" providerId="ADAL" clId="{3C5FDAF7-7ACA-4574-A1D4-881793A2D3EF}" dt="2023-04-29T15:36:49.721" v="3000" actId="478"/>
          <ac:spMkLst>
            <pc:docMk/>
            <pc:sldMk cId="1578726356" sldId="265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5-05T17:09:56.295" v="9449"/>
          <ac:spMkLst>
            <pc:docMk/>
            <pc:sldMk cId="1578726356" sldId="265"/>
            <ac:spMk id="5" creationId="{7E69CF1A-7005-3999-5CE0-E8B4FE8D197F}"/>
          </ac:spMkLst>
        </pc:spChg>
        <pc:spChg chg="add del mod">
          <ac:chgData name="Mauricio Baldomir" userId="a378b570-ef27-40a7-a264-527eefab99e2" providerId="ADAL" clId="{3C5FDAF7-7ACA-4574-A1D4-881793A2D3EF}" dt="2023-04-30T14:49:41.896" v="4551" actId="478"/>
          <ac:spMkLst>
            <pc:docMk/>
            <pc:sldMk cId="1578726356" sldId="265"/>
            <ac:spMk id="12" creationId="{F707CA46-D8D3-C529-0ED1-68EE04E91053}"/>
          </ac:spMkLst>
        </pc:spChg>
        <pc:spChg chg="add del mod">
          <ac:chgData name="Mauricio Baldomir" userId="a378b570-ef27-40a7-a264-527eefab99e2" providerId="ADAL" clId="{3C5FDAF7-7ACA-4574-A1D4-881793A2D3EF}" dt="2023-04-30T14:49:44.175" v="4552" actId="478"/>
          <ac:spMkLst>
            <pc:docMk/>
            <pc:sldMk cId="1578726356" sldId="265"/>
            <ac:spMk id="18" creationId="{99FE247A-D992-134A-AD8C-9060A24D0B9E}"/>
          </ac:spMkLst>
        </pc:spChg>
        <pc:picChg chg="add del mod">
          <ac:chgData name="Mauricio Baldomir" userId="a378b570-ef27-40a7-a264-527eefab99e2" providerId="ADAL" clId="{3C5FDAF7-7ACA-4574-A1D4-881793A2D3EF}" dt="2023-04-30T14:49:14.028" v="4532" actId="478"/>
          <ac:picMkLst>
            <pc:docMk/>
            <pc:sldMk cId="1578726356" sldId="265"/>
            <ac:picMk id="7" creationId="{C86E0DC0-F05D-4235-095D-6B95CA3E2879}"/>
          </ac:picMkLst>
        </pc:picChg>
        <pc:picChg chg="add del mod">
          <ac:chgData name="Mauricio Baldomir" userId="a378b570-ef27-40a7-a264-527eefab99e2" providerId="ADAL" clId="{3C5FDAF7-7ACA-4574-A1D4-881793A2D3EF}" dt="2023-04-30T14:49:14.735" v="4533" actId="478"/>
          <ac:picMkLst>
            <pc:docMk/>
            <pc:sldMk cId="1578726356" sldId="265"/>
            <ac:picMk id="9" creationId="{7A15ADE8-5FEC-AC00-FB0F-47F690F88AD6}"/>
          </ac:picMkLst>
        </pc:picChg>
        <pc:picChg chg="add del mod">
          <ac:chgData name="Mauricio Baldomir" userId="a378b570-ef27-40a7-a264-527eefab99e2" providerId="ADAL" clId="{3C5FDAF7-7ACA-4574-A1D4-881793A2D3EF}" dt="2023-04-30T14:49:15.246" v="4534" actId="478"/>
          <ac:picMkLst>
            <pc:docMk/>
            <pc:sldMk cId="1578726356" sldId="265"/>
            <ac:picMk id="11" creationId="{E18A8664-1391-0126-559C-E8150275B976}"/>
          </ac:picMkLst>
        </pc:picChg>
        <pc:picChg chg="add del mod">
          <ac:chgData name="Mauricio Baldomir" userId="a378b570-ef27-40a7-a264-527eefab99e2" providerId="ADAL" clId="{3C5FDAF7-7ACA-4574-A1D4-881793A2D3EF}" dt="2023-04-30T14:49:17.408" v="4537" actId="478"/>
          <ac:picMkLst>
            <pc:docMk/>
            <pc:sldMk cId="1578726356" sldId="265"/>
            <ac:picMk id="14" creationId="{A5F1BB37-A27D-77A5-88B4-956D0D2382EB}"/>
          </ac:picMkLst>
        </pc:picChg>
        <pc:picChg chg="add del mod">
          <ac:chgData name="Mauricio Baldomir" userId="a378b570-ef27-40a7-a264-527eefab99e2" providerId="ADAL" clId="{3C5FDAF7-7ACA-4574-A1D4-881793A2D3EF}" dt="2023-04-30T14:49:16.103" v="4535" actId="478"/>
          <ac:picMkLst>
            <pc:docMk/>
            <pc:sldMk cId="1578726356" sldId="265"/>
            <ac:picMk id="16" creationId="{6D676BF9-0030-17B3-F92C-1B0353E02355}"/>
          </ac:picMkLst>
        </pc:picChg>
        <pc:picChg chg="add del mod">
          <ac:chgData name="Mauricio Baldomir" userId="a378b570-ef27-40a7-a264-527eefab99e2" providerId="ADAL" clId="{3C5FDAF7-7ACA-4574-A1D4-881793A2D3EF}" dt="2023-04-30T14:49:16.750" v="4536" actId="478"/>
          <ac:picMkLst>
            <pc:docMk/>
            <pc:sldMk cId="1578726356" sldId="265"/>
            <ac:picMk id="20" creationId="{85D4802F-0B87-F5DB-3FA2-3D4CB3C2B5D7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5-05T17:09:53.964" v="9448"/>
        <pc:sldMkLst>
          <pc:docMk/>
          <pc:sldMk cId="779971636" sldId="266"/>
        </pc:sldMkLst>
        <pc:spChg chg="add mod">
          <ac:chgData name="Mauricio Baldomir" userId="a378b570-ef27-40a7-a264-527eefab99e2" providerId="ADAL" clId="{3C5FDAF7-7ACA-4574-A1D4-881793A2D3EF}" dt="2023-05-05T17:09:53.964" v="9448"/>
          <ac:spMkLst>
            <pc:docMk/>
            <pc:sldMk cId="779971636" sldId="266"/>
            <ac:spMk id="2" creationId="{54B690BB-23C6-E99F-A2A9-A718AB3EB732}"/>
          </ac:spMkLst>
        </pc:spChg>
        <pc:spChg chg="add del mod">
          <ac:chgData name="Mauricio Baldomir" userId="a378b570-ef27-40a7-a264-527eefab99e2" providerId="ADAL" clId="{3C5FDAF7-7ACA-4574-A1D4-881793A2D3EF}" dt="2023-04-30T14:40:01.079" v="4377" actId="478"/>
          <ac:spMkLst>
            <pc:docMk/>
            <pc:sldMk cId="779971636" sldId="266"/>
            <ac:spMk id="2" creationId="{C23993A8-3933-291B-8DF6-FE76B6F84E6B}"/>
          </ac:spMkLst>
        </pc:spChg>
        <pc:spChg chg="del">
          <ac:chgData name="Mauricio Baldomir" userId="a378b570-ef27-40a7-a264-527eefab99e2" providerId="ADAL" clId="{3C5FDAF7-7ACA-4574-A1D4-881793A2D3EF}" dt="2023-04-29T09:53:46.817" v="2436" actId="478"/>
          <ac:spMkLst>
            <pc:docMk/>
            <pc:sldMk cId="779971636" sldId="266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5-01T20:25:56.848" v="5551" actId="255"/>
          <ac:spMkLst>
            <pc:docMk/>
            <pc:sldMk cId="779971636" sldId="266"/>
            <ac:spMk id="5" creationId="{1F96EA80-F25D-1DE6-E76A-AB98A8DB00FF}"/>
          </ac:spMkLst>
        </pc:spChg>
        <pc:spChg chg="add del mod">
          <ac:chgData name="Mauricio Baldomir" userId="a378b570-ef27-40a7-a264-527eefab99e2" providerId="ADAL" clId="{3C5FDAF7-7ACA-4574-A1D4-881793A2D3EF}" dt="2023-04-29T15:27:40.305" v="2905" actId="478"/>
          <ac:spMkLst>
            <pc:docMk/>
            <pc:sldMk cId="779971636" sldId="266"/>
            <ac:spMk id="6" creationId="{B15D77CF-5315-8522-85B2-18E579A1A6BF}"/>
          </ac:spMkLst>
        </pc:spChg>
        <pc:spChg chg="add del">
          <ac:chgData name="Mauricio Baldomir" userId="a378b570-ef27-40a7-a264-527eefab99e2" providerId="ADAL" clId="{3C5FDAF7-7ACA-4574-A1D4-881793A2D3EF}" dt="2023-04-29T15:40:11.386" v="3007" actId="478"/>
          <ac:spMkLst>
            <pc:docMk/>
            <pc:sldMk cId="779971636" sldId="266"/>
            <ac:spMk id="7" creationId="{ECF2602E-78EB-B527-2E33-970895491B94}"/>
          </ac:spMkLst>
        </pc:spChg>
        <pc:picChg chg="add del mod">
          <ac:chgData name="Mauricio Baldomir" userId="a378b570-ef27-40a7-a264-527eefab99e2" providerId="ADAL" clId="{3C5FDAF7-7ACA-4574-A1D4-881793A2D3EF}" dt="2023-04-30T10:06:55.999" v="3125" actId="478"/>
          <ac:picMkLst>
            <pc:docMk/>
            <pc:sldMk cId="779971636" sldId="266"/>
            <ac:picMk id="9" creationId="{5D22DCD6-B911-4C9C-D09A-83D105EF040C}"/>
          </ac:picMkLst>
        </pc:picChg>
        <pc:picChg chg="add del mod">
          <ac:chgData name="Mauricio Baldomir" userId="a378b570-ef27-40a7-a264-527eefab99e2" providerId="ADAL" clId="{3C5FDAF7-7ACA-4574-A1D4-881793A2D3EF}" dt="2023-04-30T10:06:56.452" v="3126" actId="478"/>
          <ac:picMkLst>
            <pc:docMk/>
            <pc:sldMk cId="779971636" sldId="266"/>
            <ac:picMk id="11" creationId="{A967C9D7-57A9-4D22-C311-D72D7E791D11}"/>
          </ac:picMkLst>
        </pc:picChg>
        <pc:picChg chg="add del mod">
          <ac:chgData name="Mauricio Baldomir" userId="a378b570-ef27-40a7-a264-527eefab99e2" providerId="ADAL" clId="{3C5FDAF7-7ACA-4574-A1D4-881793A2D3EF}" dt="2023-04-30T10:06:57.140" v="3127" actId="478"/>
          <ac:picMkLst>
            <pc:docMk/>
            <pc:sldMk cId="779971636" sldId="266"/>
            <ac:picMk id="13" creationId="{05B3F862-9428-9FA5-5858-4DD7F5B4F458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10:43:33.953" v="3321" actId="108"/>
        <pc:sldMkLst>
          <pc:docMk/>
          <pc:sldMk cId="3865605948" sldId="269"/>
        </pc:sldMkLst>
        <pc:spChg chg="del">
          <ac:chgData name="Mauricio Baldomir" userId="a378b570-ef27-40a7-a264-527eefab99e2" providerId="ADAL" clId="{3C5FDAF7-7ACA-4574-A1D4-881793A2D3EF}" dt="2023-04-30T10:24:28.106" v="3152" actId="478"/>
          <ac:spMkLst>
            <pc:docMk/>
            <pc:sldMk cId="3865605948" sldId="269"/>
            <ac:spMk id="3" creationId="{373827F3-F386-AA4E-80ED-D86DEF8C158D}"/>
          </ac:spMkLst>
        </pc:spChg>
        <pc:spChg chg="add mod">
          <ac:chgData name="Mauricio Baldomir" userId="a378b570-ef27-40a7-a264-527eefab99e2" providerId="ADAL" clId="{3C5FDAF7-7ACA-4574-A1D4-881793A2D3EF}" dt="2023-04-30T10:43:33.953" v="3321" actId="108"/>
          <ac:spMkLst>
            <pc:docMk/>
            <pc:sldMk cId="3865605948" sldId="269"/>
            <ac:spMk id="10" creationId="{6E5A1C05-4EA9-1040-362A-52B92400287D}"/>
          </ac:spMkLst>
        </pc:spChg>
        <pc:picChg chg="add del mod">
          <ac:chgData name="Mauricio Baldomir" userId="a378b570-ef27-40a7-a264-527eefab99e2" providerId="ADAL" clId="{3C5FDAF7-7ACA-4574-A1D4-881793A2D3EF}" dt="2023-04-30T10:26:36.385" v="3158" actId="478"/>
          <ac:picMkLst>
            <pc:docMk/>
            <pc:sldMk cId="3865605948" sldId="269"/>
            <ac:picMk id="6" creationId="{69820B5B-5F13-15A8-6FC5-F34937109F1C}"/>
          </ac:picMkLst>
        </pc:picChg>
        <pc:picChg chg="add del mod">
          <ac:chgData name="Mauricio Baldomir" userId="a378b570-ef27-40a7-a264-527eefab99e2" providerId="ADAL" clId="{3C5FDAF7-7ACA-4574-A1D4-881793A2D3EF}" dt="2023-04-30T10:31:02.692" v="3313" actId="478"/>
          <ac:picMkLst>
            <pc:docMk/>
            <pc:sldMk cId="3865605948" sldId="269"/>
            <ac:picMk id="8" creationId="{D6464CA1-26E7-9D5E-4E5F-B1B74D4686D0}"/>
          </ac:picMkLst>
        </pc:picChg>
        <pc:picChg chg="add mod">
          <ac:chgData name="Mauricio Baldomir" userId="a378b570-ef27-40a7-a264-527eefab99e2" providerId="ADAL" clId="{3C5FDAF7-7ACA-4574-A1D4-881793A2D3EF}" dt="2023-04-30T10:31:04.017" v="3314" actId="1076"/>
          <ac:picMkLst>
            <pc:docMk/>
            <pc:sldMk cId="3865605948" sldId="269"/>
            <ac:picMk id="12" creationId="{55F0F3A3-48F4-D816-9CD4-939191814111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00:20.900" v="4881" actId="20577"/>
        <pc:sldMkLst>
          <pc:docMk/>
          <pc:sldMk cId="2727850971" sldId="270"/>
        </pc:sldMkLst>
        <pc:spChg chg="del">
          <ac:chgData name="Mauricio Baldomir" userId="a378b570-ef27-40a7-a264-527eefab99e2" providerId="ADAL" clId="{3C5FDAF7-7ACA-4574-A1D4-881793A2D3EF}" dt="2023-04-30T19:39:19.657" v="4695" actId="478"/>
          <ac:spMkLst>
            <pc:docMk/>
            <pc:sldMk cId="2727850971" sldId="270"/>
            <ac:spMk id="5" creationId="{1B07C49E-AFFC-EC46-8930-E4D428F5F943}"/>
          </ac:spMkLst>
        </pc:spChg>
        <pc:spChg chg="add del mod">
          <ac:chgData name="Mauricio Baldomir" userId="a378b570-ef27-40a7-a264-527eefab99e2" providerId="ADAL" clId="{3C5FDAF7-7ACA-4574-A1D4-881793A2D3EF}" dt="2023-04-30T19:49:31.031" v="4758" actId="478"/>
          <ac:spMkLst>
            <pc:docMk/>
            <pc:sldMk cId="2727850971" sldId="270"/>
            <ac:spMk id="7" creationId="{C2FD423C-9ED9-F8F5-5222-53F0CF7166A4}"/>
          </ac:spMkLst>
        </pc:spChg>
        <pc:spChg chg="add mod">
          <ac:chgData name="Mauricio Baldomir" userId="a378b570-ef27-40a7-a264-527eefab99e2" providerId="ADAL" clId="{3C5FDAF7-7ACA-4574-A1D4-881793A2D3EF}" dt="2023-04-30T20:00:20.900" v="4881" actId="20577"/>
          <ac:spMkLst>
            <pc:docMk/>
            <pc:sldMk cId="2727850971" sldId="270"/>
            <ac:spMk id="10" creationId="{090C8044-FD15-B117-9A70-B054817C1F82}"/>
          </ac:spMkLst>
        </pc:spChg>
        <pc:picChg chg="add del mod">
          <ac:chgData name="Mauricio Baldomir" userId="a378b570-ef27-40a7-a264-527eefab99e2" providerId="ADAL" clId="{3C5FDAF7-7ACA-4574-A1D4-881793A2D3EF}" dt="2023-04-30T19:48:52.196" v="4751" actId="478"/>
          <ac:picMkLst>
            <pc:docMk/>
            <pc:sldMk cId="2727850971" sldId="270"/>
            <ac:picMk id="6" creationId="{B4630B19-2A91-63AC-D66A-AB12E6777624}"/>
          </ac:picMkLst>
        </pc:picChg>
        <pc:picChg chg="add mod">
          <ac:chgData name="Mauricio Baldomir" userId="a378b570-ef27-40a7-a264-527eefab99e2" providerId="ADAL" clId="{3C5FDAF7-7ACA-4574-A1D4-881793A2D3EF}" dt="2023-04-30T19:48:54.975" v="4753" actId="1076"/>
          <ac:picMkLst>
            <pc:docMk/>
            <pc:sldMk cId="2727850971" sldId="270"/>
            <ac:picMk id="9" creationId="{6338BE8E-6287-C152-155C-065445BE5142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5-03T21:43:18.052" v="8579" actId="108"/>
        <pc:sldMkLst>
          <pc:docMk/>
          <pc:sldMk cId="1630123617" sldId="274"/>
        </pc:sldMkLst>
        <pc:spChg chg="add mod">
          <ac:chgData name="Mauricio Baldomir" userId="a378b570-ef27-40a7-a264-527eefab99e2" providerId="ADAL" clId="{3C5FDAF7-7ACA-4574-A1D4-881793A2D3EF}" dt="2023-05-03T21:43:18.052" v="8579" actId="108"/>
          <ac:spMkLst>
            <pc:docMk/>
            <pc:sldMk cId="1630123617" sldId="274"/>
            <ac:spMk id="2" creationId="{55E9244F-7B0C-8879-1DFF-66028303EF02}"/>
          </ac:spMkLst>
        </pc:spChg>
        <pc:spChg chg="del">
          <ac:chgData name="Mauricio Baldomir" userId="a378b570-ef27-40a7-a264-527eefab99e2" providerId="ADAL" clId="{3C5FDAF7-7ACA-4574-A1D4-881793A2D3EF}" dt="2023-05-03T21:17:27.049" v="8409" actId="478"/>
          <ac:spMkLst>
            <pc:docMk/>
            <pc:sldMk cId="1630123617" sldId="274"/>
            <ac:spMk id="5" creationId="{28684E62-A9F8-4E7A-AB01-78893062A1B4}"/>
          </ac:spMkLst>
        </pc:spChg>
      </pc:sldChg>
      <pc:sldChg chg="modSp add del mod">
        <pc:chgData name="Mauricio Baldomir" userId="a378b570-ef27-40a7-a264-527eefab99e2" providerId="ADAL" clId="{3C5FDAF7-7ACA-4574-A1D4-881793A2D3EF}" dt="2023-05-05T16:57:57.038" v="9394" actId="20577"/>
        <pc:sldMkLst>
          <pc:docMk/>
          <pc:sldMk cId="3410008520" sldId="275"/>
        </pc:sldMkLst>
        <pc:spChg chg="mod">
          <ac:chgData name="Mauricio Baldomir" userId="a378b570-ef27-40a7-a264-527eefab99e2" providerId="ADAL" clId="{3C5FDAF7-7ACA-4574-A1D4-881793A2D3EF}" dt="2023-05-05T16:57:57.038" v="9394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addSp delSp modSp mod">
        <pc:chgData name="Mauricio Baldomir" userId="a378b570-ef27-40a7-a264-527eefab99e2" providerId="ADAL" clId="{3C5FDAF7-7ACA-4574-A1D4-881793A2D3EF}" dt="2023-05-05T17:09:59.200" v="9450"/>
        <pc:sldMkLst>
          <pc:docMk/>
          <pc:sldMk cId="148114319" sldId="276"/>
        </pc:sldMkLst>
        <pc:spChg chg="add mod">
          <ac:chgData name="Mauricio Baldomir" userId="a378b570-ef27-40a7-a264-527eefab99e2" providerId="ADAL" clId="{3C5FDAF7-7ACA-4574-A1D4-881793A2D3EF}" dt="2023-05-02T20:18:26.835" v="6346" actId="1035"/>
          <ac:spMkLst>
            <pc:docMk/>
            <pc:sldMk cId="148114319" sldId="276"/>
            <ac:spMk id="2" creationId="{8E005DAF-336E-C5FA-9878-54FA2B38B6A1}"/>
          </ac:spMkLst>
        </pc:spChg>
        <pc:spChg chg="del">
          <ac:chgData name="Mauricio Baldomir" userId="a378b570-ef27-40a7-a264-527eefab99e2" providerId="ADAL" clId="{3C5FDAF7-7ACA-4574-A1D4-881793A2D3EF}" dt="2023-05-01T20:24:29.049" v="5550" actId="478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5-05T17:09:59.200" v="9450"/>
          <ac:spMkLst>
            <pc:docMk/>
            <pc:sldMk cId="148114319" sldId="276"/>
            <ac:spMk id="5" creationId="{F98DB280-680D-F484-F6F3-B1F7A15A402B}"/>
          </ac:spMkLst>
        </pc:spChg>
      </pc:sldChg>
      <pc:sldChg chg="addSp delSp modSp mod">
        <pc:chgData name="Mauricio Baldomir" userId="a378b570-ef27-40a7-a264-527eefab99e2" providerId="ADAL" clId="{3C5FDAF7-7ACA-4574-A1D4-881793A2D3EF}" dt="2023-05-05T17:10:11.349" v="9454" actId="478"/>
        <pc:sldMkLst>
          <pc:docMk/>
          <pc:sldMk cId="321008965" sldId="277"/>
        </pc:sldMkLst>
        <pc:spChg chg="add del mod">
          <ac:chgData name="Mauricio Baldomir" userId="a378b570-ef27-40a7-a264-527eefab99e2" providerId="ADAL" clId="{3C5FDAF7-7ACA-4574-A1D4-881793A2D3EF}" dt="2023-05-05T17:10:11.349" v="9454" actId="478"/>
          <ac:spMkLst>
            <pc:docMk/>
            <pc:sldMk cId="321008965" sldId="277"/>
            <ac:spMk id="2" creationId="{C93FBC9F-04E5-2650-BBAC-34FC694DCD60}"/>
          </ac:spMkLst>
        </pc:spChg>
      </pc:sldChg>
      <pc:sldChg chg="addSp delSp modSp mod">
        <pc:chgData name="Mauricio Baldomir" userId="a378b570-ef27-40a7-a264-527eefab99e2" providerId="ADAL" clId="{3C5FDAF7-7ACA-4574-A1D4-881793A2D3EF}" dt="2023-05-03T21:35:42.216" v="8488" actId="1076"/>
        <pc:sldMkLst>
          <pc:docMk/>
          <pc:sldMk cId="2459446073" sldId="289"/>
        </pc:sldMkLst>
        <pc:spChg chg="del mod">
          <ac:chgData name="Mauricio Baldomir" userId="a378b570-ef27-40a7-a264-527eefab99e2" providerId="ADAL" clId="{3C5FDAF7-7ACA-4574-A1D4-881793A2D3EF}" dt="2023-05-03T20:51:48.304" v="7926" actId="478"/>
          <ac:spMkLst>
            <pc:docMk/>
            <pc:sldMk cId="2459446073" sldId="289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5-03T20:59:47.312" v="8127" actId="20577"/>
          <ac:spMkLst>
            <pc:docMk/>
            <pc:sldMk cId="2459446073" sldId="289"/>
            <ac:spMk id="6" creationId="{F068FD2A-556E-0A9C-7387-0BD199CED3C3}"/>
          </ac:spMkLst>
        </pc:spChg>
        <pc:picChg chg="add del mod">
          <ac:chgData name="Mauricio Baldomir" userId="a378b570-ef27-40a7-a264-527eefab99e2" providerId="ADAL" clId="{3C5FDAF7-7ACA-4574-A1D4-881793A2D3EF}" dt="2023-05-03T21:34:41.867" v="8464" actId="478"/>
          <ac:picMkLst>
            <pc:docMk/>
            <pc:sldMk cId="2459446073" sldId="289"/>
            <ac:picMk id="3" creationId="{40616EB7-14E9-9524-EB31-B7F6E7B4136F}"/>
          </ac:picMkLst>
        </pc:picChg>
        <pc:picChg chg="add del mod">
          <ac:chgData name="Mauricio Baldomir" userId="a378b570-ef27-40a7-a264-527eefab99e2" providerId="ADAL" clId="{3C5FDAF7-7ACA-4574-A1D4-881793A2D3EF}" dt="2023-05-03T21:35:39.566" v="8486" actId="478"/>
          <ac:picMkLst>
            <pc:docMk/>
            <pc:sldMk cId="2459446073" sldId="289"/>
            <ac:picMk id="8" creationId="{87F7C1A6-6118-7704-E3E9-54D5910063C2}"/>
          </ac:picMkLst>
        </pc:picChg>
        <pc:picChg chg="add mod">
          <ac:chgData name="Mauricio Baldomir" userId="a378b570-ef27-40a7-a264-527eefab99e2" providerId="ADAL" clId="{3C5FDAF7-7ACA-4574-A1D4-881793A2D3EF}" dt="2023-05-03T21:35:42.216" v="8488" actId="1076"/>
          <ac:picMkLst>
            <pc:docMk/>
            <pc:sldMk cId="2459446073" sldId="289"/>
            <ac:picMk id="11" creationId="{4BD2CBD5-7EB3-DC19-AEA5-9E9D52DE24FF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5-05T17:10:04.184" v="9452"/>
        <pc:sldMkLst>
          <pc:docMk/>
          <pc:sldMk cId="1813711241" sldId="293"/>
        </pc:sldMkLst>
        <pc:spChg chg="add mod">
          <ac:chgData name="Mauricio Baldomir" userId="a378b570-ef27-40a7-a264-527eefab99e2" providerId="ADAL" clId="{3C5FDAF7-7ACA-4574-A1D4-881793A2D3EF}" dt="2023-05-05T17:10:04.184" v="9452"/>
          <ac:spMkLst>
            <pc:docMk/>
            <pc:sldMk cId="1813711241" sldId="293"/>
            <ac:spMk id="2" creationId="{70F31E8C-8B33-A1AA-B495-5B23749AFDD2}"/>
          </ac:spMkLst>
        </pc:spChg>
        <pc:spChg chg="del">
          <ac:chgData name="Mauricio Baldomir" userId="a378b570-ef27-40a7-a264-527eefab99e2" providerId="ADAL" clId="{3C5FDAF7-7ACA-4574-A1D4-881793A2D3EF}" dt="2023-05-03T19:56:12.370" v="6839" actId="478"/>
          <ac:spMkLst>
            <pc:docMk/>
            <pc:sldMk cId="1813711241" sldId="293"/>
            <ac:spMk id="5" creationId="{1B07C49E-AFFC-EC46-8930-E4D428F5F943}"/>
          </ac:spMkLst>
        </pc:spChg>
        <pc:spChg chg="add del mod">
          <ac:chgData name="Mauricio Baldomir" userId="a378b570-ef27-40a7-a264-527eefab99e2" providerId="ADAL" clId="{3C5FDAF7-7ACA-4574-A1D4-881793A2D3EF}" dt="2023-05-03T20:17:51.157" v="7856" actId="478"/>
          <ac:spMkLst>
            <pc:docMk/>
            <pc:sldMk cId="1813711241" sldId="293"/>
            <ac:spMk id="6" creationId="{FBBB8551-0198-022C-4F33-E055D09179FB}"/>
          </ac:spMkLst>
        </pc:spChg>
        <pc:spChg chg="add mod">
          <ac:chgData name="Mauricio Baldomir" userId="a378b570-ef27-40a7-a264-527eefab99e2" providerId="ADAL" clId="{3C5FDAF7-7ACA-4574-A1D4-881793A2D3EF}" dt="2023-05-03T20:11:50.226" v="7562" actId="255"/>
          <ac:spMkLst>
            <pc:docMk/>
            <pc:sldMk cId="1813711241" sldId="293"/>
            <ac:spMk id="7" creationId="{FF198CFF-9029-D720-B3D6-253D056C69E1}"/>
          </ac:spMkLst>
        </pc:spChg>
        <pc:spChg chg="add mod">
          <ac:chgData name="Mauricio Baldomir" userId="a378b570-ef27-40a7-a264-527eefab99e2" providerId="ADAL" clId="{3C5FDAF7-7ACA-4574-A1D4-881793A2D3EF}" dt="2023-05-03T20:09:30.778" v="7484" actId="1076"/>
          <ac:spMkLst>
            <pc:docMk/>
            <pc:sldMk cId="1813711241" sldId="293"/>
            <ac:spMk id="8" creationId="{F78C7B67-9374-83A8-0619-8C124C6E8BC8}"/>
          </ac:spMkLst>
        </pc:spChg>
        <pc:spChg chg="add mod">
          <ac:chgData name="Mauricio Baldomir" userId="a378b570-ef27-40a7-a264-527eefab99e2" providerId="ADAL" clId="{3C5FDAF7-7ACA-4574-A1D4-881793A2D3EF}" dt="2023-05-03T20:05:53.130" v="7400" actId="1076"/>
          <ac:spMkLst>
            <pc:docMk/>
            <pc:sldMk cId="1813711241" sldId="293"/>
            <ac:spMk id="9" creationId="{D3FE098C-F2F2-0BAE-00D2-1F9E4D8C0EA5}"/>
          </ac:spMkLst>
        </pc:spChg>
        <pc:spChg chg="add mod">
          <ac:chgData name="Mauricio Baldomir" userId="a378b570-ef27-40a7-a264-527eefab99e2" providerId="ADAL" clId="{3C5FDAF7-7ACA-4574-A1D4-881793A2D3EF}" dt="2023-05-03T20:12:12.570" v="7567" actId="1076"/>
          <ac:spMkLst>
            <pc:docMk/>
            <pc:sldMk cId="1813711241" sldId="293"/>
            <ac:spMk id="10" creationId="{8A62FEAA-8DB8-5D9A-5CF2-6EEC59EFEEB3}"/>
          </ac:spMkLst>
        </pc:spChg>
        <pc:spChg chg="add mod">
          <ac:chgData name="Mauricio Baldomir" userId="a378b570-ef27-40a7-a264-527eefab99e2" providerId="ADAL" clId="{3C5FDAF7-7ACA-4574-A1D4-881793A2D3EF}" dt="2023-05-03T20:08:14.769" v="7450" actId="1582"/>
          <ac:spMkLst>
            <pc:docMk/>
            <pc:sldMk cId="1813711241" sldId="293"/>
            <ac:spMk id="11" creationId="{2A3C3405-245F-1444-90E8-F2DE0BCFD933}"/>
          </ac:spMkLst>
        </pc:spChg>
        <pc:spChg chg="add mod">
          <ac:chgData name="Mauricio Baldomir" userId="a378b570-ef27-40a7-a264-527eefab99e2" providerId="ADAL" clId="{3C5FDAF7-7ACA-4574-A1D4-881793A2D3EF}" dt="2023-05-03T20:19:31.307" v="7891" actId="688"/>
          <ac:spMkLst>
            <pc:docMk/>
            <pc:sldMk cId="1813711241" sldId="293"/>
            <ac:spMk id="12" creationId="{57E26896-EDB8-A80D-B1CF-9EAEDDBAEB47}"/>
          </ac:spMkLst>
        </pc:spChg>
        <pc:spChg chg="add del mod">
          <ac:chgData name="Mauricio Baldomir" userId="a378b570-ef27-40a7-a264-527eefab99e2" providerId="ADAL" clId="{3C5FDAF7-7ACA-4574-A1D4-881793A2D3EF}" dt="2023-05-03T20:18:37.191" v="7859" actId="1076"/>
          <ac:spMkLst>
            <pc:docMk/>
            <pc:sldMk cId="1813711241" sldId="293"/>
            <ac:spMk id="14" creationId="{B5938EEB-4371-70B6-2354-1E144F8325C4}"/>
          </ac:spMkLst>
        </pc:spChg>
        <pc:spChg chg="add mod">
          <ac:chgData name="Mauricio Baldomir" userId="a378b570-ef27-40a7-a264-527eefab99e2" providerId="ADAL" clId="{3C5FDAF7-7ACA-4574-A1D4-881793A2D3EF}" dt="2023-05-03T20:09:09.332" v="7470" actId="20577"/>
          <ac:spMkLst>
            <pc:docMk/>
            <pc:sldMk cId="1813711241" sldId="293"/>
            <ac:spMk id="16" creationId="{889075B5-F504-F66F-B285-5E7C4729A159}"/>
          </ac:spMkLst>
        </pc:spChg>
        <pc:spChg chg="add mod">
          <ac:chgData name="Mauricio Baldomir" userId="a378b570-ef27-40a7-a264-527eefab99e2" providerId="ADAL" clId="{3C5FDAF7-7ACA-4574-A1D4-881793A2D3EF}" dt="2023-05-03T20:12:42.666" v="7571" actId="14100"/>
          <ac:spMkLst>
            <pc:docMk/>
            <pc:sldMk cId="1813711241" sldId="293"/>
            <ac:spMk id="18" creationId="{7A60DEBC-6335-FEEA-D7A0-F7D1D8169CFA}"/>
          </ac:spMkLst>
        </pc:spChg>
        <pc:spChg chg="add mod">
          <ac:chgData name="Mauricio Baldomir" userId="a378b570-ef27-40a7-a264-527eefab99e2" providerId="ADAL" clId="{3C5FDAF7-7ACA-4574-A1D4-881793A2D3EF}" dt="2023-05-03T20:09:33.787" v="7485" actId="1076"/>
          <ac:spMkLst>
            <pc:docMk/>
            <pc:sldMk cId="1813711241" sldId="293"/>
            <ac:spMk id="19" creationId="{101D8F26-96BD-3A33-D90D-A27C934C9990}"/>
          </ac:spMkLst>
        </pc:spChg>
        <pc:spChg chg="add mod">
          <ac:chgData name="Mauricio Baldomir" userId="a378b570-ef27-40a7-a264-527eefab99e2" providerId="ADAL" clId="{3C5FDAF7-7ACA-4574-A1D4-881793A2D3EF}" dt="2023-05-03T20:14:28.625" v="7610" actId="1076"/>
          <ac:spMkLst>
            <pc:docMk/>
            <pc:sldMk cId="1813711241" sldId="293"/>
            <ac:spMk id="24" creationId="{2C49CCDE-F4E6-CDE7-B461-C4508F187C3A}"/>
          </ac:spMkLst>
        </pc:spChg>
        <pc:spChg chg="add mod">
          <ac:chgData name="Mauricio Baldomir" userId="a378b570-ef27-40a7-a264-527eefab99e2" providerId="ADAL" clId="{3C5FDAF7-7ACA-4574-A1D4-881793A2D3EF}" dt="2023-05-03T20:19:26.095" v="7888" actId="1076"/>
          <ac:spMkLst>
            <pc:docMk/>
            <pc:sldMk cId="1813711241" sldId="293"/>
            <ac:spMk id="25" creationId="{5F54E157-40F0-9482-22CC-42435DA39D65}"/>
          </ac:spMkLst>
        </pc:spChg>
        <pc:spChg chg="add mod">
          <ac:chgData name="Mauricio Baldomir" userId="a378b570-ef27-40a7-a264-527eefab99e2" providerId="ADAL" clId="{3C5FDAF7-7ACA-4574-A1D4-881793A2D3EF}" dt="2023-05-03T20:19:34.529" v="7892" actId="1076"/>
          <ac:spMkLst>
            <pc:docMk/>
            <pc:sldMk cId="1813711241" sldId="293"/>
            <ac:spMk id="26" creationId="{F9911F36-A070-DDF3-DF7E-324D58740F61}"/>
          </ac:spMkLst>
        </pc:spChg>
        <pc:spChg chg="add del mod">
          <ac:chgData name="Mauricio Baldomir" userId="a378b570-ef27-40a7-a264-527eefab99e2" providerId="ADAL" clId="{3C5FDAF7-7ACA-4574-A1D4-881793A2D3EF}" dt="2023-05-03T20:19:06.779" v="7883" actId="478"/>
          <ac:spMkLst>
            <pc:docMk/>
            <pc:sldMk cId="1813711241" sldId="293"/>
            <ac:spMk id="27" creationId="{38F2C59B-CC2F-F046-FB0A-21ED35FD120F}"/>
          </ac:spMkLst>
        </pc:spChg>
        <pc:spChg chg="add mod">
          <ac:chgData name="Mauricio Baldomir" userId="a378b570-ef27-40a7-a264-527eefab99e2" providerId="ADAL" clId="{3C5FDAF7-7ACA-4574-A1D4-881793A2D3EF}" dt="2023-05-03T20:19:53.432" v="7913" actId="13822"/>
          <ac:spMkLst>
            <pc:docMk/>
            <pc:sldMk cId="1813711241" sldId="293"/>
            <ac:spMk id="28" creationId="{5BDBAA41-D1CB-3851-3AA4-A1735D8CA389}"/>
          </ac:spMkLst>
        </pc:spChg>
        <pc:cxnChg chg="add">
          <ac:chgData name="Mauricio Baldomir" userId="a378b570-ef27-40a7-a264-527eefab99e2" providerId="ADAL" clId="{3C5FDAF7-7ACA-4574-A1D4-881793A2D3EF}" dt="2023-05-03T20:09:43.737" v="7486" actId="11529"/>
          <ac:cxnSpMkLst>
            <pc:docMk/>
            <pc:sldMk cId="1813711241" sldId="293"/>
            <ac:cxnSpMk id="21" creationId="{9D88B04D-C77F-143D-5D50-10A722BC415C}"/>
          </ac:cxnSpMkLst>
        </pc:cxnChg>
        <pc:cxnChg chg="add mod">
          <ac:chgData name="Mauricio Baldomir" userId="a378b570-ef27-40a7-a264-527eefab99e2" providerId="ADAL" clId="{3C5FDAF7-7ACA-4574-A1D4-881793A2D3EF}" dt="2023-05-03T20:09:50.379" v="7489" actId="14100"/>
          <ac:cxnSpMkLst>
            <pc:docMk/>
            <pc:sldMk cId="1813711241" sldId="293"/>
            <ac:cxnSpMk id="22" creationId="{1FA10B16-476D-0343-1FFB-6FD66A7E309A}"/>
          </ac:cxnSpMkLst>
        </pc:cxnChg>
      </pc:sldChg>
      <pc:sldChg chg="addSp delSp modSp mod">
        <pc:chgData name="Mauricio Baldomir" userId="a378b570-ef27-40a7-a264-527eefab99e2" providerId="ADAL" clId="{3C5FDAF7-7ACA-4574-A1D4-881793A2D3EF}" dt="2023-05-01T21:20:31.458" v="6263" actId="20577"/>
        <pc:sldMkLst>
          <pc:docMk/>
          <pc:sldMk cId="981671777" sldId="296"/>
        </pc:sldMkLst>
        <pc:spChg chg="del">
          <ac:chgData name="Mauricio Baldomir" userId="a378b570-ef27-40a7-a264-527eefab99e2" providerId="ADAL" clId="{3C5FDAF7-7ACA-4574-A1D4-881793A2D3EF}" dt="2023-05-01T21:19:08.504" v="6151" actId="478"/>
          <ac:spMkLst>
            <pc:docMk/>
            <pc:sldMk cId="981671777" sldId="296"/>
            <ac:spMk id="2" creationId="{54176327-8CC4-4356-8BBB-DC4965CE9857}"/>
          </ac:spMkLst>
        </pc:spChg>
        <pc:spChg chg="add mod">
          <ac:chgData name="Mauricio Baldomir" userId="a378b570-ef27-40a7-a264-527eefab99e2" providerId="ADAL" clId="{3C5FDAF7-7ACA-4574-A1D4-881793A2D3EF}" dt="2023-05-01T21:19:21.352" v="6178" actId="20577"/>
          <ac:spMkLst>
            <pc:docMk/>
            <pc:sldMk cId="981671777" sldId="296"/>
            <ac:spMk id="4" creationId="{85193F54-EE2F-0A78-46C6-416A9CCD2C1F}"/>
          </ac:spMkLst>
        </pc:spChg>
        <pc:spChg chg="del">
          <ac:chgData name="Mauricio Baldomir" userId="a378b570-ef27-40a7-a264-527eefab99e2" providerId="ADAL" clId="{3C5FDAF7-7ACA-4574-A1D4-881793A2D3EF}" dt="2023-05-01T21:18:47.170" v="6150" actId="478"/>
          <ac:spMkLst>
            <pc:docMk/>
            <pc:sldMk cId="981671777" sldId="296"/>
            <ac:spMk id="5" creationId="{85D9F803-CDBC-C74C-AF1B-2B5937D1C241}"/>
          </ac:spMkLst>
        </pc:spChg>
        <pc:spChg chg="add mod">
          <ac:chgData name="Mauricio Baldomir" userId="a378b570-ef27-40a7-a264-527eefab99e2" providerId="ADAL" clId="{3C5FDAF7-7ACA-4574-A1D4-881793A2D3EF}" dt="2023-05-01T21:20:31.458" v="6263" actId="20577"/>
          <ac:spMkLst>
            <pc:docMk/>
            <pc:sldMk cId="981671777" sldId="296"/>
            <ac:spMk id="8" creationId="{F9B66DAA-55D8-7C4A-F55B-06BAFC0BAC62}"/>
          </ac:spMkLst>
        </pc:spChg>
        <pc:picChg chg="add mod">
          <ac:chgData name="Mauricio Baldomir" userId="a378b570-ef27-40a7-a264-527eefab99e2" providerId="ADAL" clId="{3C5FDAF7-7ACA-4574-A1D4-881793A2D3EF}" dt="2023-05-01T21:19:58.093" v="6181" actId="1076"/>
          <ac:picMkLst>
            <pc:docMk/>
            <pc:sldMk cId="981671777" sldId="296"/>
            <ac:picMk id="7" creationId="{3C7ABF70-06A3-A9C9-9A39-049B4718045D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5-05T17:04:58.174" v="9445"/>
        <pc:sldMkLst>
          <pc:docMk/>
          <pc:sldMk cId="280316088" sldId="299"/>
        </pc:sldMkLst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2" creationId="{1B8D20FD-9BA2-E426-2C25-A9FFEEB9DC7B}"/>
          </ac:spMkLst>
        </pc:spChg>
        <pc:spChg chg="mod">
          <ac:chgData name="Mauricio Baldomir" userId="a378b570-ef27-40a7-a264-527eefab99e2" providerId="ADAL" clId="{3C5FDAF7-7ACA-4574-A1D4-881793A2D3EF}" dt="2023-04-29T10:02:18.375" v="2607" actId="404"/>
          <ac:spMkLst>
            <pc:docMk/>
            <pc:sldMk cId="280316088" sldId="299"/>
            <ac:spMk id="3" creationId="{AB0AB2AC-B7E6-6849-9AE9-697369407F8F}"/>
          </ac:spMkLst>
        </pc:spChg>
        <pc:spChg chg="del">
          <ac:chgData name="Mauricio Baldomir" userId="a378b570-ef27-40a7-a264-527eefab99e2" providerId="ADAL" clId="{3C5FDAF7-7ACA-4574-A1D4-881793A2D3EF}" dt="2023-04-25T19:59:08.830" v="295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5-05T17:04:58.174" v="9445"/>
          <ac:spMkLst>
            <pc:docMk/>
            <pc:sldMk cId="280316088" sldId="299"/>
            <ac:spMk id="5" creationId="{23F76C65-346B-0865-14CD-7E2281D88A19}"/>
          </ac:spMkLst>
        </pc:spChg>
        <pc:spChg chg="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6" creationId="{772D0411-8FF8-C540-84AE-DBA0703D368C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7" creationId="{95EF6D47-642B-61DA-5A85-F4FBA1AC7EC4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8" creationId="{B9FCBBA4-C250-5BB2-015C-C27D73FBEBFF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9" creationId="{CBF9CD44-262E-2CC8-0656-3F4E22E636F1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10" creationId="{9496E8E4-9966-541D-6529-EFEDDC86E8D9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11" creationId="{9D06B145-C69C-35EE-BEFB-06B17C13AFB2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12" creationId="{33402713-1213-4AD2-99BB-0874AF4A4CC7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13" creationId="{5DE14EC3-F20F-67A3-1553-D7A65453DE73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14" creationId="{6FE9E3AE-9B6F-A660-FF58-797F30DED53D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15" creationId="{26B6652B-0BA4-9780-0E98-3AB9D0A9BACD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16" creationId="{FD69BA0B-3C66-FCB5-17D2-BD376CB5B240}"/>
          </ac:spMkLst>
        </pc:spChg>
        <pc:spChg chg="add mod">
          <ac:chgData name="Mauricio Baldomir" userId="a378b570-ef27-40a7-a264-527eefab99e2" providerId="ADAL" clId="{3C5FDAF7-7ACA-4574-A1D4-881793A2D3EF}" dt="2023-04-25T20:36:57.270" v="1440" actId="1038"/>
          <ac:spMkLst>
            <pc:docMk/>
            <pc:sldMk cId="280316088" sldId="299"/>
            <ac:spMk id="17" creationId="{5CC91307-27F3-9E2C-58D9-4468200628E7}"/>
          </ac:spMkLst>
        </pc:spChg>
        <pc:spChg chg="add del">
          <ac:chgData name="Mauricio Baldomir" userId="a378b570-ef27-40a7-a264-527eefab99e2" providerId="ADAL" clId="{3C5FDAF7-7ACA-4574-A1D4-881793A2D3EF}" dt="2023-04-25T20:37:35.297" v="1442" actId="478"/>
          <ac:spMkLst>
            <pc:docMk/>
            <pc:sldMk cId="280316088" sldId="299"/>
            <ac:spMk id="18" creationId="{A13C57F6-7301-A09E-4726-8DB032EECAF6}"/>
          </ac:spMkLst>
        </pc:spChg>
        <pc:spChg chg="add">
          <ac:chgData name="Mauricio Baldomir" userId="a378b570-ef27-40a7-a264-527eefab99e2" providerId="ADAL" clId="{3C5FDAF7-7ACA-4574-A1D4-881793A2D3EF}" dt="2023-04-25T20:38:54.963" v="1458" actId="11529"/>
          <ac:spMkLst>
            <pc:docMk/>
            <pc:sldMk cId="280316088" sldId="299"/>
            <ac:spMk id="33" creationId="{2B2A912C-0891-9D54-2128-C6EC38267FBC}"/>
          </ac:spMkLst>
        </pc:spChg>
        <pc:cxnChg chg="add mod">
          <ac:chgData name="Mauricio Baldomir" userId="a378b570-ef27-40a7-a264-527eefab99e2" providerId="ADAL" clId="{3C5FDAF7-7ACA-4574-A1D4-881793A2D3EF}" dt="2023-04-25T20:39:00.907" v="1460" actId="14100"/>
          <ac:cxnSpMkLst>
            <pc:docMk/>
            <pc:sldMk cId="280316088" sldId="299"/>
            <ac:cxnSpMk id="20" creationId="{2189B0C8-8BBF-D6EC-2973-16D6D1A2DBD1}"/>
          </ac:cxnSpMkLst>
        </pc:cxnChg>
      </pc:sldChg>
      <pc:sldChg chg="addSp delSp modSp mod">
        <pc:chgData name="Mauricio Baldomir" userId="a378b570-ef27-40a7-a264-527eefab99e2" providerId="ADAL" clId="{3C5FDAF7-7ACA-4574-A1D4-881793A2D3EF}" dt="2023-05-05T17:08:46.542" v="9446"/>
        <pc:sldMkLst>
          <pc:docMk/>
          <pc:sldMk cId="1385553969" sldId="302"/>
        </pc:sldMkLst>
        <pc:spChg chg="add mod">
          <ac:chgData name="Mauricio Baldomir" userId="a378b570-ef27-40a7-a264-527eefab99e2" providerId="ADAL" clId="{3C5FDAF7-7ACA-4574-A1D4-881793A2D3EF}" dt="2023-05-05T17:08:46.542" v="9446"/>
          <ac:spMkLst>
            <pc:docMk/>
            <pc:sldMk cId="1385553969" sldId="302"/>
            <ac:spMk id="2" creationId="{7ADFBBE0-E078-557A-4162-23F52A8C9978}"/>
          </ac:spMkLst>
        </pc:spChg>
        <pc:spChg chg="del">
          <ac:chgData name="Mauricio Baldomir" userId="a378b570-ef27-40a7-a264-527eefab99e2" providerId="ADAL" clId="{3C5FDAF7-7ACA-4574-A1D4-881793A2D3EF}" dt="2023-04-26T20:43:33.424" v="1463" actId="478"/>
          <ac:spMkLst>
            <pc:docMk/>
            <pc:sldMk cId="1385553969" sldId="302"/>
            <ac:spMk id="2" creationId="{8B78C759-C687-440F-8CAE-D3071F1AB630}"/>
          </ac:spMkLst>
        </pc:spChg>
        <pc:spChg chg="add mod">
          <ac:chgData name="Mauricio Baldomir" userId="a378b570-ef27-40a7-a264-527eefab99e2" providerId="ADAL" clId="{3C5FDAF7-7ACA-4574-A1D4-881793A2D3EF}" dt="2023-04-29T10:01:59.929" v="2604" actId="404"/>
          <ac:spMkLst>
            <pc:docMk/>
            <pc:sldMk cId="1385553969" sldId="302"/>
            <ac:spMk id="3" creationId="{75CD7749-16C8-0F53-9A27-19CAD5B65715}"/>
          </ac:spMkLst>
        </pc:spChg>
        <pc:spChg chg="del">
          <ac:chgData name="Mauricio Baldomir" userId="a378b570-ef27-40a7-a264-527eefab99e2" providerId="ADAL" clId="{3C5FDAF7-7ACA-4574-A1D4-881793A2D3EF}" dt="2023-04-25T20:42:21.498" v="1461" actId="478"/>
          <ac:spMkLst>
            <pc:docMk/>
            <pc:sldMk cId="1385553969" sldId="302"/>
            <ac:spMk id="3" creationId="{AB0AB2AC-B7E6-6849-9AE9-697369407F8F}"/>
          </ac:spMkLst>
        </pc:spChg>
        <pc:spChg chg="add del mod">
          <ac:chgData name="Mauricio Baldomir" userId="a378b570-ef27-40a7-a264-527eefab99e2" providerId="ADAL" clId="{3C5FDAF7-7ACA-4574-A1D4-881793A2D3EF}" dt="2023-04-26T21:02:26.614" v="1759" actId="478"/>
          <ac:spMkLst>
            <pc:docMk/>
            <pc:sldMk cId="1385553969" sldId="302"/>
            <ac:spMk id="5" creationId="{17CA15B6-0230-5DFA-1770-50EDBFD61911}"/>
          </ac:spMkLst>
        </pc:spChg>
        <pc:spChg chg="add mod">
          <ac:chgData name="Mauricio Baldomir" userId="a378b570-ef27-40a7-a264-527eefab99e2" providerId="ADAL" clId="{3C5FDAF7-7ACA-4574-A1D4-881793A2D3EF}" dt="2023-04-26T21:04:56.497" v="1794" actId="1076"/>
          <ac:spMkLst>
            <pc:docMk/>
            <pc:sldMk cId="1385553969" sldId="302"/>
            <ac:spMk id="7" creationId="{FACF130E-5CA0-0B9B-7366-C65B3F0922F5}"/>
          </ac:spMkLst>
        </pc:spChg>
        <pc:spChg chg="add mod">
          <ac:chgData name="Mauricio Baldomir" userId="a378b570-ef27-40a7-a264-527eefab99e2" providerId="ADAL" clId="{3C5FDAF7-7ACA-4574-A1D4-881793A2D3EF}" dt="2023-04-26T21:04:56.497" v="1794" actId="1076"/>
          <ac:spMkLst>
            <pc:docMk/>
            <pc:sldMk cId="1385553969" sldId="302"/>
            <ac:spMk id="8" creationId="{ECCAA263-2639-DF06-B5A3-C3A8EBDF6D65}"/>
          </ac:spMkLst>
        </pc:spChg>
        <pc:spChg chg="add mod">
          <ac:chgData name="Mauricio Baldomir" userId="a378b570-ef27-40a7-a264-527eefab99e2" providerId="ADAL" clId="{3C5FDAF7-7ACA-4574-A1D4-881793A2D3EF}" dt="2023-04-26T21:04:56.497" v="1794" actId="1076"/>
          <ac:spMkLst>
            <pc:docMk/>
            <pc:sldMk cId="1385553969" sldId="302"/>
            <ac:spMk id="9" creationId="{C4AD0FF8-54E9-DF25-D08B-31E88A4774BD}"/>
          </ac:spMkLst>
        </pc:spChg>
        <pc:spChg chg="add mod">
          <ac:chgData name="Mauricio Baldomir" userId="a378b570-ef27-40a7-a264-527eefab99e2" providerId="ADAL" clId="{3C5FDAF7-7ACA-4574-A1D4-881793A2D3EF}" dt="2023-04-26T21:04:56.497" v="1794" actId="1076"/>
          <ac:spMkLst>
            <pc:docMk/>
            <pc:sldMk cId="1385553969" sldId="302"/>
            <ac:spMk id="10" creationId="{E7921BC3-482A-4DCF-08A4-78C5EAE16344}"/>
          </ac:spMkLst>
        </pc:spChg>
        <pc:spChg chg="add del">
          <ac:chgData name="Mauricio Baldomir" userId="a378b570-ef27-40a7-a264-527eefab99e2" providerId="ADAL" clId="{3C5FDAF7-7ACA-4574-A1D4-881793A2D3EF}" dt="2023-04-26T21:05:27.025" v="1796"/>
          <ac:spMkLst>
            <pc:docMk/>
            <pc:sldMk cId="1385553969" sldId="302"/>
            <ac:spMk id="12" creationId="{1FBD4B4B-217B-16BB-1DD3-56101A11FF16}"/>
          </ac:spMkLst>
        </pc:spChg>
        <pc:spChg chg="add mod">
          <ac:chgData name="Mauricio Baldomir" userId="a378b570-ef27-40a7-a264-527eefab99e2" providerId="ADAL" clId="{3C5FDAF7-7ACA-4574-A1D4-881793A2D3EF}" dt="2023-04-26T21:07:28.801" v="1868" actId="6549"/>
          <ac:spMkLst>
            <pc:docMk/>
            <pc:sldMk cId="1385553969" sldId="302"/>
            <ac:spMk id="13" creationId="{BC8327F9-5EC8-A148-9424-6D18CC945C95}"/>
          </ac:spMkLst>
        </pc:spChg>
        <pc:spChg chg="add mod">
          <ac:chgData name="Mauricio Baldomir" userId="a378b570-ef27-40a7-a264-527eefab99e2" providerId="ADAL" clId="{3C5FDAF7-7ACA-4574-A1D4-881793A2D3EF}" dt="2023-04-26T21:08:17.480" v="1874" actId="14100"/>
          <ac:spMkLst>
            <pc:docMk/>
            <pc:sldMk cId="1385553969" sldId="302"/>
            <ac:spMk id="14" creationId="{82E65085-0657-F9DF-5102-1CB5A310DF74}"/>
          </ac:spMkLst>
        </pc:spChg>
      </pc:sldChg>
      <pc:sldChg chg="addSp delSp modSp mod">
        <pc:chgData name="Mauricio Baldomir" userId="a378b570-ef27-40a7-a264-527eefab99e2" providerId="ADAL" clId="{3C5FDAF7-7ACA-4574-A1D4-881793A2D3EF}" dt="2023-05-05T17:10:01.341" v="9451"/>
        <pc:sldMkLst>
          <pc:docMk/>
          <pc:sldMk cId="334532777" sldId="303"/>
        </pc:sldMkLst>
        <pc:spChg chg="add mod">
          <ac:chgData name="Mauricio Baldomir" userId="a378b570-ef27-40a7-a264-527eefab99e2" providerId="ADAL" clId="{3C5FDAF7-7ACA-4574-A1D4-881793A2D3EF}" dt="2023-05-02T20:37:29.802" v="6507" actId="20577"/>
          <ac:spMkLst>
            <pc:docMk/>
            <pc:sldMk cId="334532777" sldId="303"/>
            <ac:spMk id="2" creationId="{EE8452E6-21B6-A669-BB4D-E1BF41AAF940}"/>
          </ac:spMkLst>
        </pc:spChg>
        <pc:spChg chg="del">
          <ac:chgData name="Mauricio Baldomir" userId="a378b570-ef27-40a7-a264-527eefab99e2" providerId="ADAL" clId="{3C5FDAF7-7ACA-4574-A1D4-881793A2D3EF}" dt="2023-05-02T20:14:36.837" v="6323" actId="478"/>
          <ac:spMkLst>
            <pc:docMk/>
            <pc:sldMk cId="334532777" sldId="303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5-05T17:10:01.341" v="9451"/>
          <ac:spMkLst>
            <pc:docMk/>
            <pc:sldMk cId="334532777" sldId="303"/>
            <ac:spMk id="5" creationId="{F1942414-DD96-4DC9-27CF-DAC2710008C0}"/>
          </ac:spMkLst>
        </pc:spChg>
      </pc:sldChg>
      <pc:sldChg chg="addSp delSp modSp mod">
        <pc:chgData name="Mauricio Baldomir" userId="a378b570-ef27-40a7-a264-527eefab99e2" providerId="ADAL" clId="{3C5FDAF7-7ACA-4574-A1D4-881793A2D3EF}" dt="2023-04-30T10:53:12.249" v="3606" actId="20577"/>
        <pc:sldMkLst>
          <pc:docMk/>
          <pc:sldMk cId="3869789237" sldId="304"/>
        </pc:sldMkLst>
        <pc:spChg chg="del">
          <ac:chgData name="Mauricio Baldomir" userId="a378b570-ef27-40a7-a264-527eefab99e2" providerId="ADAL" clId="{3C5FDAF7-7ACA-4574-A1D4-881793A2D3EF}" dt="2023-04-30T10:46:05.140" v="3495" actId="478"/>
          <ac:spMkLst>
            <pc:docMk/>
            <pc:sldMk cId="3869789237" sldId="304"/>
            <ac:spMk id="3" creationId="{373827F3-F386-AA4E-80ED-D86DEF8C158D}"/>
          </ac:spMkLst>
        </pc:spChg>
        <pc:spChg chg="add mod">
          <ac:chgData name="Mauricio Baldomir" userId="a378b570-ef27-40a7-a264-527eefab99e2" providerId="ADAL" clId="{3C5FDAF7-7ACA-4574-A1D4-881793A2D3EF}" dt="2023-04-30T10:53:12.249" v="3606" actId="20577"/>
          <ac:spMkLst>
            <pc:docMk/>
            <pc:sldMk cId="3869789237" sldId="304"/>
            <ac:spMk id="7" creationId="{39307653-F44C-2866-F5BE-CB219F2282C6}"/>
          </ac:spMkLst>
        </pc:spChg>
        <pc:picChg chg="add mod">
          <ac:chgData name="Mauricio Baldomir" userId="a378b570-ef27-40a7-a264-527eefab99e2" providerId="ADAL" clId="{3C5FDAF7-7ACA-4574-A1D4-881793A2D3EF}" dt="2023-04-30T10:49:17.592" v="3498" actId="1076"/>
          <ac:picMkLst>
            <pc:docMk/>
            <pc:sldMk cId="3869789237" sldId="304"/>
            <ac:picMk id="6" creationId="{5CC522E2-32FD-29AA-AB73-4BF8512438DD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12:32:59.582" v="3995" actId="20577"/>
        <pc:sldMkLst>
          <pc:docMk/>
          <pc:sldMk cId="80090182" sldId="305"/>
        </pc:sldMkLst>
        <pc:spChg chg="del">
          <ac:chgData name="Mauricio Baldomir" userId="a378b570-ef27-40a7-a264-527eefab99e2" providerId="ADAL" clId="{3C5FDAF7-7ACA-4574-A1D4-881793A2D3EF}" dt="2023-04-30T10:56:17.468" v="3607" actId="478"/>
          <ac:spMkLst>
            <pc:docMk/>
            <pc:sldMk cId="80090182" sldId="305"/>
            <ac:spMk id="3" creationId="{373827F3-F386-AA4E-80ED-D86DEF8C158D}"/>
          </ac:spMkLst>
        </pc:spChg>
        <pc:spChg chg="add del mod">
          <ac:chgData name="Mauricio Baldomir" userId="a378b570-ef27-40a7-a264-527eefab99e2" providerId="ADAL" clId="{3C5FDAF7-7ACA-4574-A1D4-881793A2D3EF}" dt="2023-04-30T12:32:59.582" v="3995" actId="20577"/>
          <ac:spMkLst>
            <pc:docMk/>
            <pc:sldMk cId="80090182" sldId="305"/>
            <ac:spMk id="7" creationId="{0C5FF53D-7BB7-C1F4-42B4-79A25A6D7F8D}"/>
          </ac:spMkLst>
        </pc:spChg>
        <pc:picChg chg="add del mod">
          <ac:chgData name="Mauricio Baldomir" userId="a378b570-ef27-40a7-a264-527eefab99e2" providerId="ADAL" clId="{3C5FDAF7-7ACA-4574-A1D4-881793A2D3EF}" dt="2023-04-30T12:26:33.864" v="3679" actId="478"/>
          <ac:picMkLst>
            <pc:docMk/>
            <pc:sldMk cId="80090182" sldId="305"/>
            <ac:picMk id="6" creationId="{2B9805AC-DD61-D643-0F8F-D4CC8681B4D6}"/>
          </ac:picMkLst>
        </pc:picChg>
        <pc:picChg chg="add mod">
          <ac:chgData name="Mauricio Baldomir" userId="a378b570-ef27-40a7-a264-527eefab99e2" providerId="ADAL" clId="{3C5FDAF7-7ACA-4574-A1D4-881793A2D3EF}" dt="2023-04-30T12:29:35.519" v="3830" actId="1076"/>
          <ac:picMkLst>
            <pc:docMk/>
            <pc:sldMk cId="80090182" sldId="305"/>
            <ac:picMk id="9" creationId="{354E3456-7BDD-9576-115F-58050AEEC196}"/>
          </ac:picMkLst>
        </pc:picChg>
      </pc:sldChg>
      <pc:sldChg chg="addSp delSp modSp mod ord">
        <pc:chgData name="Mauricio Baldomir" userId="a378b570-ef27-40a7-a264-527eefab99e2" providerId="ADAL" clId="{3C5FDAF7-7ACA-4574-A1D4-881793A2D3EF}" dt="2023-04-30T14:36:50.746" v="4345" actId="1036"/>
        <pc:sldMkLst>
          <pc:docMk/>
          <pc:sldMk cId="3145340593" sldId="306"/>
        </pc:sldMkLst>
        <pc:spChg chg="del">
          <ac:chgData name="Mauricio Baldomir" userId="a378b570-ef27-40a7-a264-527eefab99e2" providerId="ADAL" clId="{3C5FDAF7-7ACA-4574-A1D4-881793A2D3EF}" dt="2023-04-30T14:28:22.186" v="4084" actId="478"/>
          <ac:spMkLst>
            <pc:docMk/>
            <pc:sldMk cId="3145340593" sldId="306"/>
            <ac:spMk id="3" creationId="{373827F3-F386-AA4E-80ED-D86DEF8C158D}"/>
          </ac:spMkLst>
        </pc:spChg>
        <pc:spChg chg="add del mod">
          <ac:chgData name="Mauricio Baldomir" userId="a378b570-ef27-40a7-a264-527eefab99e2" providerId="ADAL" clId="{3C5FDAF7-7ACA-4574-A1D4-881793A2D3EF}" dt="2023-04-30T14:35:49.484" v="4290" actId="478"/>
          <ac:spMkLst>
            <pc:docMk/>
            <pc:sldMk cId="3145340593" sldId="306"/>
            <ac:spMk id="7" creationId="{490B54BB-0A9C-E94E-6BCF-2611B03060F2}"/>
          </ac:spMkLst>
        </pc:spChg>
        <pc:spChg chg="add mod">
          <ac:chgData name="Mauricio Baldomir" userId="a378b570-ef27-40a7-a264-527eefab99e2" providerId="ADAL" clId="{3C5FDAF7-7ACA-4574-A1D4-881793A2D3EF}" dt="2023-04-30T14:36:50.746" v="4345" actId="1036"/>
          <ac:spMkLst>
            <pc:docMk/>
            <pc:sldMk cId="3145340593" sldId="306"/>
            <ac:spMk id="8" creationId="{A9D5C565-1BA8-C789-9BB4-C0F13352829B}"/>
          </ac:spMkLst>
        </pc:spChg>
        <pc:picChg chg="add mod">
          <ac:chgData name="Mauricio Baldomir" userId="a378b570-ef27-40a7-a264-527eefab99e2" providerId="ADAL" clId="{3C5FDAF7-7ACA-4574-A1D4-881793A2D3EF}" dt="2023-04-30T14:36:47.848" v="4332" actId="1035"/>
          <ac:picMkLst>
            <pc:docMk/>
            <pc:sldMk cId="3145340593" sldId="306"/>
            <ac:picMk id="6" creationId="{8233C206-B0B6-0D2C-CAE0-3C19D1AD846A}"/>
          </ac:picMkLst>
        </pc:picChg>
      </pc:sldChg>
      <pc:sldChg chg="addSp delSp modSp mod ord">
        <pc:chgData name="Mauricio Baldomir" userId="a378b570-ef27-40a7-a264-527eefab99e2" providerId="ADAL" clId="{3C5FDAF7-7ACA-4574-A1D4-881793A2D3EF}" dt="2023-04-30T14:35:18.141" v="4287" actId="21"/>
        <pc:sldMkLst>
          <pc:docMk/>
          <pc:sldMk cId="1106727586" sldId="307"/>
        </pc:sldMkLst>
        <pc:spChg chg="del">
          <ac:chgData name="Mauricio Baldomir" userId="a378b570-ef27-40a7-a264-527eefab99e2" providerId="ADAL" clId="{3C5FDAF7-7ACA-4574-A1D4-881793A2D3EF}" dt="2023-04-30T14:17:37.015" v="4024" actId="478"/>
          <ac:spMkLst>
            <pc:docMk/>
            <pc:sldMk cId="1106727586" sldId="307"/>
            <ac:spMk id="3" creationId="{373827F3-F386-AA4E-80ED-D86DEF8C158D}"/>
          </ac:spMkLst>
        </pc:spChg>
        <pc:spChg chg="add del mod">
          <ac:chgData name="Mauricio Baldomir" userId="a378b570-ef27-40a7-a264-527eefab99e2" providerId="ADAL" clId="{3C5FDAF7-7ACA-4574-A1D4-881793A2D3EF}" dt="2023-04-30T14:34:47.694" v="4283" actId="21"/>
          <ac:spMkLst>
            <pc:docMk/>
            <pc:sldMk cId="1106727586" sldId="307"/>
            <ac:spMk id="7" creationId="{D3BF6761-2C88-3D05-81B0-DEAD55408082}"/>
          </ac:spMkLst>
        </pc:spChg>
        <pc:spChg chg="add mod">
          <ac:chgData name="Mauricio Baldomir" userId="a378b570-ef27-40a7-a264-527eefab99e2" providerId="ADAL" clId="{3C5FDAF7-7ACA-4574-A1D4-881793A2D3EF}" dt="2023-04-30T14:34:26.426" v="4282"/>
          <ac:spMkLst>
            <pc:docMk/>
            <pc:sldMk cId="1106727586" sldId="307"/>
            <ac:spMk id="8" creationId="{B4742995-F644-2266-043E-EB6BA32BE9AC}"/>
          </ac:spMkLst>
        </pc:spChg>
        <pc:spChg chg="add del mod">
          <ac:chgData name="Mauricio Baldomir" userId="a378b570-ef27-40a7-a264-527eefab99e2" providerId="ADAL" clId="{3C5FDAF7-7ACA-4574-A1D4-881793A2D3EF}" dt="2023-04-30T14:35:18.141" v="4287" actId="21"/>
          <ac:spMkLst>
            <pc:docMk/>
            <pc:sldMk cId="1106727586" sldId="307"/>
            <ac:spMk id="9" creationId="{A29B2364-7301-161E-DEED-1FDEA1AC07B3}"/>
          </ac:spMkLst>
        </pc:spChg>
        <pc:picChg chg="add mod">
          <ac:chgData name="Mauricio Baldomir" userId="a378b570-ef27-40a7-a264-527eefab99e2" providerId="ADAL" clId="{3C5FDAF7-7ACA-4574-A1D4-881793A2D3EF}" dt="2023-04-30T14:30:12.222" v="4108" actId="1035"/>
          <ac:picMkLst>
            <pc:docMk/>
            <pc:sldMk cId="1106727586" sldId="307"/>
            <ac:picMk id="6" creationId="{7882F12F-067A-8B64-CDC7-5FEFF8DAE454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5-03T21:38:05.436" v="8509" actId="20577"/>
        <pc:sldMkLst>
          <pc:docMk/>
          <pc:sldMk cId="706594483" sldId="308"/>
        </pc:sldMkLst>
        <pc:spChg chg="del">
          <ac:chgData name="Mauricio Baldomir" userId="a378b570-ef27-40a7-a264-527eefab99e2" providerId="ADAL" clId="{3C5FDAF7-7ACA-4574-A1D4-881793A2D3EF}" dt="2023-04-30T14:40:23.973" v="4396" actId="478"/>
          <ac:spMkLst>
            <pc:docMk/>
            <pc:sldMk cId="706594483" sldId="308"/>
            <ac:spMk id="3" creationId="{373827F3-F386-AA4E-80ED-D86DEF8C158D}"/>
          </ac:spMkLst>
        </pc:spChg>
        <pc:spChg chg="add mod">
          <ac:chgData name="Mauricio Baldomir" userId="a378b570-ef27-40a7-a264-527eefab99e2" providerId="ADAL" clId="{3C5FDAF7-7ACA-4574-A1D4-881793A2D3EF}" dt="2023-05-03T21:38:05.436" v="8509" actId="20577"/>
          <ac:spMkLst>
            <pc:docMk/>
            <pc:sldMk cId="706594483" sldId="308"/>
            <ac:spMk id="9" creationId="{349E2486-3B6A-85F1-4674-94B8A4458F7B}"/>
          </ac:spMkLst>
        </pc:spChg>
        <pc:picChg chg="add del mod">
          <ac:chgData name="Mauricio Baldomir" userId="a378b570-ef27-40a7-a264-527eefab99e2" providerId="ADAL" clId="{3C5FDAF7-7ACA-4574-A1D4-881793A2D3EF}" dt="2023-04-30T14:43:38.908" v="4399" actId="478"/>
          <ac:picMkLst>
            <pc:docMk/>
            <pc:sldMk cId="706594483" sldId="308"/>
            <ac:picMk id="6" creationId="{9570347C-3E9E-710B-C276-2C4DDED63FB7}"/>
          </ac:picMkLst>
        </pc:picChg>
        <pc:picChg chg="add mod">
          <ac:chgData name="Mauricio Baldomir" userId="a378b570-ef27-40a7-a264-527eefab99e2" providerId="ADAL" clId="{3C5FDAF7-7ACA-4574-A1D4-881793A2D3EF}" dt="2023-04-30T14:43:42.810" v="4402" actId="1076"/>
          <ac:picMkLst>
            <pc:docMk/>
            <pc:sldMk cId="706594483" sldId="308"/>
            <ac:picMk id="8" creationId="{70A6CF28-210F-A5F2-D3BF-465FF037A996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02:21.384" v="4949" actId="1076"/>
        <pc:sldMkLst>
          <pc:docMk/>
          <pc:sldMk cId="1794738657" sldId="309"/>
        </pc:sldMkLst>
        <pc:spChg chg="add mod">
          <ac:chgData name="Mauricio Baldomir" userId="a378b570-ef27-40a7-a264-527eefab99e2" providerId="ADAL" clId="{3C5FDAF7-7ACA-4574-A1D4-881793A2D3EF}" dt="2023-04-30T20:01:56.104" v="4945" actId="313"/>
          <ac:spMkLst>
            <pc:docMk/>
            <pc:sldMk cId="1794738657" sldId="309"/>
            <ac:spMk id="2" creationId="{C842080C-B67E-733F-3629-07898A212D31}"/>
          </ac:spMkLst>
        </pc:spChg>
        <pc:spChg chg="del">
          <ac:chgData name="Mauricio Baldomir" userId="a378b570-ef27-40a7-a264-527eefab99e2" providerId="ADAL" clId="{3C5FDAF7-7ACA-4574-A1D4-881793A2D3EF}" dt="2023-04-30T19:47:46.395" v="4750" actId="478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Mauricio Baldomir" userId="a378b570-ef27-40a7-a264-527eefab99e2" providerId="ADAL" clId="{3C5FDAF7-7ACA-4574-A1D4-881793A2D3EF}" dt="2023-04-30T20:02:21.384" v="4949" actId="1076"/>
          <ac:picMkLst>
            <pc:docMk/>
            <pc:sldMk cId="1794738657" sldId="309"/>
            <ac:picMk id="7" creationId="{10F7735B-5EB2-E0C9-7B0D-47940E215D1E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04:06.609" v="5043" actId="1076"/>
        <pc:sldMkLst>
          <pc:docMk/>
          <pc:sldMk cId="4010014743" sldId="310"/>
        </pc:sldMkLst>
        <pc:spChg chg="add mod">
          <ac:chgData name="Mauricio Baldomir" userId="a378b570-ef27-40a7-a264-527eefab99e2" providerId="ADAL" clId="{3C5FDAF7-7ACA-4574-A1D4-881793A2D3EF}" dt="2023-04-30T20:03:46.312" v="5041" actId="20577"/>
          <ac:spMkLst>
            <pc:docMk/>
            <pc:sldMk cId="4010014743" sldId="310"/>
            <ac:spMk id="2" creationId="{5A46FEDA-0F1B-F93B-7B4B-300846200845}"/>
          </ac:spMkLst>
        </pc:spChg>
        <pc:spChg chg="del">
          <ac:chgData name="Mauricio Baldomir" userId="a378b570-ef27-40a7-a264-527eefab99e2" providerId="ADAL" clId="{3C5FDAF7-7ACA-4574-A1D4-881793A2D3EF}" dt="2023-04-30T20:02:33.766" v="4950" actId="478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Mauricio Baldomir" userId="a378b570-ef27-40a7-a264-527eefab99e2" providerId="ADAL" clId="{3C5FDAF7-7ACA-4574-A1D4-881793A2D3EF}" dt="2023-04-30T20:04:06.609" v="5043" actId="1076"/>
          <ac:picMkLst>
            <pc:docMk/>
            <pc:sldMk cId="4010014743" sldId="310"/>
            <ac:picMk id="7" creationId="{1E0DCF4B-1BB3-F9FB-BD6C-CB60AA25FECC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06:09.136" v="5135" actId="1076"/>
        <pc:sldMkLst>
          <pc:docMk/>
          <pc:sldMk cId="2735560525" sldId="311"/>
        </pc:sldMkLst>
        <pc:spChg chg="add mod">
          <ac:chgData name="Mauricio Baldomir" userId="a378b570-ef27-40a7-a264-527eefab99e2" providerId="ADAL" clId="{3C5FDAF7-7ACA-4574-A1D4-881793A2D3EF}" dt="2023-04-30T20:05:26.942" v="5133" actId="20577"/>
          <ac:spMkLst>
            <pc:docMk/>
            <pc:sldMk cId="2735560525" sldId="311"/>
            <ac:spMk id="2" creationId="{8EAA5DB8-560A-4AB9-4830-06C9D194BF53}"/>
          </ac:spMkLst>
        </pc:spChg>
        <pc:spChg chg="del">
          <ac:chgData name="Mauricio Baldomir" userId="a378b570-ef27-40a7-a264-527eefab99e2" providerId="ADAL" clId="{3C5FDAF7-7ACA-4574-A1D4-881793A2D3EF}" dt="2023-04-30T20:04:21.722" v="5044" actId="478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Mauricio Baldomir" userId="a378b570-ef27-40a7-a264-527eefab99e2" providerId="ADAL" clId="{3C5FDAF7-7ACA-4574-A1D4-881793A2D3EF}" dt="2023-04-30T20:06:09.136" v="5135" actId="1076"/>
          <ac:picMkLst>
            <pc:docMk/>
            <pc:sldMk cId="2735560525" sldId="311"/>
            <ac:picMk id="7" creationId="{46773E40-28EA-CC69-ECDA-1F1D355A4CC5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12:26.434" v="5168" actId="20577"/>
        <pc:sldMkLst>
          <pc:docMk/>
          <pc:sldMk cId="1434679925" sldId="312"/>
        </pc:sldMkLst>
        <pc:spChg chg="del">
          <ac:chgData name="Mauricio Baldomir" userId="a378b570-ef27-40a7-a264-527eefab99e2" providerId="ADAL" clId="{3C5FDAF7-7ACA-4574-A1D4-881793A2D3EF}" dt="2023-04-30T20:06:17.678" v="5136" actId="478"/>
          <ac:spMkLst>
            <pc:docMk/>
            <pc:sldMk cId="1434679925" sldId="312"/>
            <ac:spMk id="5" creationId="{1B07C49E-AFFC-EC46-8930-E4D428F5F943}"/>
          </ac:spMkLst>
        </pc:spChg>
        <pc:spChg chg="add del mod">
          <ac:chgData name="Mauricio Baldomir" userId="a378b570-ef27-40a7-a264-527eefab99e2" providerId="ADAL" clId="{3C5FDAF7-7ACA-4574-A1D4-881793A2D3EF}" dt="2023-04-30T20:11:42.875" v="5150" actId="21"/>
          <ac:spMkLst>
            <pc:docMk/>
            <pc:sldMk cId="1434679925" sldId="312"/>
            <ac:spMk id="7" creationId="{FF4844AA-064E-1189-E301-CA0CCA85D6CA}"/>
          </ac:spMkLst>
        </pc:spChg>
        <pc:spChg chg="add mod">
          <ac:chgData name="Mauricio Baldomir" userId="a378b570-ef27-40a7-a264-527eefab99e2" providerId="ADAL" clId="{3C5FDAF7-7ACA-4574-A1D4-881793A2D3EF}" dt="2023-04-30T20:12:26.434" v="5168" actId="20577"/>
          <ac:spMkLst>
            <pc:docMk/>
            <pc:sldMk cId="1434679925" sldId="312"/>
            <ac:spMk id="8" creationId="{C727176F-BD96-676F-049A-30FFDDF40DCA}"/>
          </ac:spMkLst>
        </pc:spChg>
        <pc:picChg chg="add mod">
          <ac:chgData name="Mauricio Baldomir" userId="a378b570-ef27-40a7-a264-527eefab99e2" providerId="ADAL" clId="{3C5FDAF7-7ACA-4574-A1D4-881793A2D3EF}" dt="2023-04-30T20:10:55.166" v="5140" actId="1076"/>
          <ac:picMkLst>
            <pc:docMk/>
            <pc:sldMk cId="1434679925" sldId="312"/>
            <ac:picMk id="6" creationId="{C2498984-9F24-6321-6DF8-41D7A8DC4DEE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17:15.178" v="5347" actId="20577"/>
        <pc:sldMkLst>
          <pc:docMk/>
          <pc:sldMk cId="1756972646" sldId="313"/>
        </pc:sldMkLst>
        <pc:spChg chg="del">
          <ac:chgData name="Mauricio Baldomir" userId="a378b570-ef27-40a7-a264-527eefab99e2" providerId="ADAL" clId="{3C5FDAF7-7ACA-4574-A1D4-881793A2D3EF}" dt="2023-04-30T20:14:25.106" v="5261" actId="478"/>
          <ac:spMkLst>
            <pc:docMk/>
            <pc:sldMk cId="1756972646" sldId="313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4-30T20:17:15.178" v="5347" actId="20577"/>
          <ac:spMkLst>
            <pc:docMk/>
            <pc:sldMk cId="1756972646" sldId="313"/>
            <ac:spMk id="7" creationId="{9E29BF63-B440-BB47-15D8-B922555E8992}"/>
          </ac:spMkLst>
        </pc:spChg>
        <pc:picChg chg="add mod">
          <ac:chgData name="Mauricio Baldomir" userId="a378b570-ef27-40a7-a264-527eefab99e2" providerId="ADAL" clId="{3C5FDAF7-7ACA-4574-A1D4-881793A2D3EF}" dt="2023-04-30T20:15:45.069" v="5263" actId="1076"/>
          <ac:picMkLst>
            <pc:docMk/>
            <pc:sldMk cId="1756972646" sldId="313"/>
            <ac:picMk id="6" creationId="{A93F8DEC-D14D-56D8-3EE4-C30B8EDE11EA}"/>
          </ac:picMkLst>
        </pc:picChg>
        <pc:picChg chg="add del">
          <ac:chgData name="Mauricio Baldomir" userId="a378b570-ef27-40a7-a264-527eefab99e2" providerId="ADAL" clId="{3C5FDAF7-7ACA-4574-A1D4-881793A2D3EF}" dt="2023-04-30T20:16:23.049" v="5293" actId="478"/>
          <ac:picMkLst>
            <pc:docMk/>
            <pc:sldMk cId="1756972646" sldId="313"/>
            <ac:picMk id="9" creationId="{68A3F1B0-0605-17AD-679E-C4324088DA15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14:19.890" v="5260" actId="20577"/>
        <pc:sldMkLst>
          <pc:docMk/>
          <pc:sldMk cId="639399535" sldId="314"/>
        </pc:sldMkLst>
        <pc:spChg chg="del">
          <ac:chgData name="Mauricio Baldomir" userId="a378b570-ef27-40a7-a264-527eefab99e2" providerId="ADAL" clId="{3C5FDAF7-7ACA-4574-A1D4-881793A2D3EF}" dt="2023-04-30T20:12:35.167" v="5169" actId="478"/>
          <ac:spMkLst>
            <pc:docMk/>
            <pc:sldMk cId="639399535" sldId="314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4-30T20:14:19.890" v="5260" actId="20577"/>
          <ac:spMkLst>
            <pc:docMk/>
            <pc:sldMk cId="639399535" sldId="314"/>
            <ac:spMk id="6" creationId="{8E3D9042-85E0-4440-CC2A-6D082F4F4B36}"/>
          </ac:spMkLst>
        </pc:spChg>
        <pc:picChg chg="add mod">
          <ac:chgData name="Mauricio Baldomir" userId="a378b570-ef27-40a7-a264-527eefab99e2" providerId="ADAL" clId="{3C5FDAF7-7ACA-4574-A1D4-881793A2D3EF}" dt="2023-04-30T20:13:06.416" v="5173" actId="1076"/>
          <ac:picMkLst>
            <pc:docMk/>
            <pc:sldMk cId="639399535" sldId="314"/>
            <ac:picMk id="3" creationId="{4751421B-2F49-3FF8-F3B9-4F674C6118F3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24:34.952" v="5401" actId="20577"/>
        <pc:sldMkLst>
          <pc:docMk/>
          <pc:sldMk cId="3566646398" sldId="315"/>
        </pc:sldMkLst>
        <pc:spChg chg="del">
          <ac:chgData name="Mauricio Baldomir" userId="a378b570-ef27-40a7-a264-527eefab99e2" providerId="ADAL" clId="{3C5FDAF7-7ACA-4574-A1D4-881793A2D3EF}" dt="2023-04-30T20:22:29.913" v="5348" actId="478"/>
          <ac:spMkLst>
            <pc:docMk/>
            <pc:sldMk cId="3566646398" sldId="315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4-30T20:24:34.952" v="5401" actId="20577"/>
          <ac:spMkLst>
            <pc:docMk/>
            <pc:sldMk cId="3566646398" sldId="315"/>
            <ac:spMk id="7" creationId="{F36AF6D9-B596-190E-BC33-3D51AF23E7F6}"/>
          </ac:spMkLst>
        </pc:spChg>
        <pc:picChg chg="add del mod">
          <ac:chgData name="Mauricio Baldomir" userId="a378b570-ef27-40a7-a264-527eefab99e2" providerId="ADAL" clId="{3C5FDAF7-7ACA-4574-A1D4-881793A2D3EF}" dt="2023-04-30T20:23:45.148" v="5376" actId="478"/>
          <ac:picMkLst>
            <pc:docMk/>
            <pc:sldMk cId="3566646398" sldId="315"/>
            <ac:picMk id="6" creationId="{CB15ABD0-C78B-84D0-EEEF-506DA16AADAC}"/>
          </ac:picMkLst>
        </pc:picChg>
        <pc:picChg chg="add mod">
          <ac:chgData name="Mauricio Baldomir" userId="a378b570-ef27-40a7-a264-527eefab99e2" providerId="ADAL" clId="{3C5FDAF7-7ACA-4574-A1D4-881793A2D3EF}" dt="2023-04-30T20:23:51.410" v="5380" actId="1076"/>
          <ac:picMkLst>
            <pc:docMk/>
            <pc:sldMk cId="3566646398" sldId="315"/>
            <ac:picMk id="9" creationId="{80CD4650-13D8-A05B-B6D6-8D7CE19B0C25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31:48.895" v="5521" actId="1076"/>
        <pc:sldMkLst>
          <pc:docMk/>
          <pc:sldMk cId="1398439132" sldId="316"/>
        </pc:sldMkLst>
        <pc:spChg chg="del">
          <ac:chgData name="Mauricio Baldomir" userId="a378b570-ef27-40a7-a264-527eefab99e2" providerId="ADAL" clId="{3C5FDAF7-7ACA-4574-A1D4-881793A2D3EF}" dt="2023-04-30T20:24:42.564" v="5402" actId="478"/>
          <ac:spMkLst>
            <pc:docMk/>
            <pc:sldMk cId="1398439132" sldId="316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4-30T20:31:45.839" v="5520" actId="20577"/>
          <ac:spMkLst>
            <pc:docMk/>
            <pc:sldMk cId="1398439132" sldId="316"/>
            <ac:spMk id="7" creationId="{BF8A5F60-A7C1-4722-BE6B-7427E5D33614}"/>
          </ac:spMkLst>
        </pc:spChg>
        <pc:picChg chg="add mod">
          <ac:chgData name="Mauricio Baldomir" userId="a378b570-ef27-40a7-a264-527eefab99e2" providerId="ADAL" clId="{3C5FDAF7-7ACA-4574-A1D4-881793A2D3EF}" dt="2023-04-30T20:31:48.895" v="5521" actId="1076"/>
          <ac:picMkLst>
            <pc:docMk/>
            <pc:sldMk cId="1398439132" sldId="316"/>
            <ac:picMk id="6" creationId="{382A4F77-4EF7-0C66-F839-1E51599C29F7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4-30T20:33:27.148" v="5549" actId="1076"/>
        <pc:sldMkLst>
          <pc:docMk/>
          <pc:sldMk cId="3975168428" sldId="317"/>
        </pc:sldMkLst>
        <pc:spChg chg="del">
          <ac:chgData name="Mauricio Baldomir" userId="a378b570-ef27-40a7-a264-527eefab99e2" providerId="ADAL" clId="{3C5FDAF7-7ACA-4574-A1D4-881793A2D3EF}" dt="2023-04-30T20:32:00.926" v="5522" actId="478"/>
          <ac:spMkLst>
            <pc:docMk/>
            <pc:sldMk cId="3975168428" sldId="317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4-30T20:33:23.986" v="5548" actId="15"/>
          <ac:spMkLst>
            <pc:docMk/>
            <pc:sldMk cId="3975168428" sldId="317"/>
            <ac:spMk id="7" creationId="{3976A1EF-FDC7-52ED-AAE4-C43154A8B3C7}"/>
          </ac:spMkLst>
        </pc:spChg>
        <pc:picChg chg="add mod">
          <ac:chgData name="Mauricio Baldomir" userId="a378b570-ef27-40a7-a264-527eefab99e2" providerId="ADAL" clId="{3C5FDAF7-7ACA-4574-A1D4-881793A2D3EF}" dt="2023-04-30T20:33:27.148" v="5549" actId="1076"/>
          <ac:picMkLst>
            <pc:docMk/>
            <pc:sldMk cId="3975168428" sldId="317"/>
            <ac:picMk id="6" creationId="{8E7FE917-5722-965F-A9F0-1B13AC967BAF}"/>
          </ac:picMkLst>
        </pc:picChg>
      </pc:sldChg>
      <pc:sldChg chg="del">
        <pc:chgData name="Mauricio Baldomir" userId="a378b570-ef27-40a7-a264-527eefab99e2" providerId="ADAL" clId="{3C5FDAF7-7ACA-4574-A1D4-881793A2D3EF}" dt="2023-05-01T21:22:28.889" v="6319" actId="47"/>
        <pc:sldMkLst>
          <pc:docMk/>
          <pc:sldMk cId="239597884" sldId="318"/>
        </pc:sldMkLst>
      </pc:sldChg>
      <pc:sldChg chg="del">
        <pc:chgData name="Mauricio Baldomir" userId="a378b570-ef27-40a7-a264-527eefab99e2" providerId="ADAL" clId="{3C5FDAF7-7ACA-4574-A1D4-881793A2D3EF}" dt="2023-05-01T21:22:30.260" v="6320" actId="47"/>
        <pc:sldMkLst>
          <pc:docMk/>
          <pc:sldMk cId="232499080" sldId="319"/>
        </pc:sldMkLst>
      </pc:sldChg>
      <pc:sldChg chg="addSp delSp modSp mod">
        <pc:chgData name="Mauricio Baldomir" userId="a378b570-ef27-40a7-a264-527eefab99e2" providerId="ADAL" clId="{3C5FDAF7-7ACA-4574-A1D4-881793A2D3EF}" dt="2023-05-03T21:11:16.539" v="8408" actId="20577"/>
        <pc:sldMkLst>
          <pc:docMk/>
          <pc:sldMk cId="3645034231" sldId="320"/>
        </pc:sldMkLst>
        <pc:spChg chg="add mod">
          <ac:chgData name="Mauricio Baldomir" userId="a378b570-ef27-40a7-a264-527eefab99e2" providerId="ADAL" clId="{3C5FDAF7-7ACA-4574-A1D4-881793A2D3EF}" dt="2023-05-03T21:10:45.036" v="8403" actId="1076"/>
          <ac:spMkLst>
            <pc:docMk/>
            <pc:sldMk cId="3645034231" sldId="320"/>
            <ac:spMk id="2" creationId="{3BC0BD2A-8EA3-40C7-33CE-6F5A49E3CCD5}"/>
          </ac:spMkLst>
        </pc:spChg>
        <pc:spChg chg="del">
          <ac:chgData name="Mauricio Baldomir" userId="a378b570-ef27-40a7-a264-527eefab99e2" providerId="ADAL" clId="{3C5FDAF7-7ACA-4574-A1D4-881793A2D3EF}" dt="2023-05-03T20:53:31.466" v="8023" actId="478"/>
          <ac:spMkLst>
            <pc:docMk/>
            <pc:sldMk cId="3645034231" sldId="320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5-03T21:11:16.539" v="8408" actId="20577"/>
          <ac:spMkLst>
            <pc:docMk/>
            <pc:sldMk cId="3645034231" sldId="320"/>
            <ac:spMk id="7" creationId="{3EC4CF96-156C-4772-A89D-83D9E27E710A}"/>
          </ac:spMkLst>
        </pc:spChg>
        <pc:picChg chg="add mod">
          <ac:chgData name="Mauricio Baldomir" userId="a378b570-ef27-40a7-a264-527eefab99e2" providerId="ADAL" clId="{3C5FDAF7-7ACA-4574-A1D4-881793A2D3EF}" dt="2023-05-03T21:10:47.381" v="8404" actId="1076"/>
          <ac:picMkLst>
            <pc:docMk/>
            <pc:sldMk cId="3645034231" sldId="320"/>
            <ac:picMk id="6" creationId="{E6A43D4B-F721-1218-A8F8-95619FC840B6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5-03T20:53:13.141" v="8022" actId="403"/>
        <pc:sldMkLst>
          <pc:docMk/>
          <pc:sldMk cId="700132931" sldId="322"/>
        </pc:sldMkLst>
        <pc:spChg chg="del">
          <ac:chgData name="Mauricio Baldomir" userId="a378b570-ef27-40a7-a264-527eefab99e2" providerId="ADAL" clId="{3C5FDAF7-7ACA-4574-A1D4-881793A2D3EF}" dt="2023-05-02T20:40:57.034" v="6522" actId="478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Mauricio Baldomir" userId="a378b570-ef27-40a7-a264-527eefab99e2" providerId="ADAL" clId="{3C5FDAF7-7ACA-4574-A1D4-881793A2D3EF}" dt="2023-05-02T20:40:48.749" v="6521" actId="27636"/>
          <ac:spMkLst>
            <pc:docMk/>
            <pc:sldMk cId="700132931" sldId="322"/>
            <ac:spMk id="8" creationId="{9456A072-47A6-4424-9ABE-F398119040DD}"/>
          </ac:spMkLst>
        </pc:spChg>
        <pc:spChg chg="add mod">
          <ac:chgData name="Mauricio Baldomir" userId="a378b570-ef27-40a7-a264-527eefab99e2" providerId="ADAL" clId="{3C5FDAF7-7ACA-4574-A1D4-881793A2D3EF}" dt="2023-05-03T20:53:13.141" v="8022" actId="403"/>
          <ac:spMkLst>
            <pc:docMk/>
            <pc:sldMk cId="700132931" sldId="322"/>
            <ac:spMk id="11" creationId="{3915E78E-98FE-468F-87D7-5813B7AA9871}"/>
          </ac:spMkLst>
        </pc:spChg>
        <pc:picChg chg="add del">
          <ac:chgData name="Mauricio Baldomir" userId="a378b570-ef27-40a7-a264-527eefab99e2" providerId="ADAL" clId="{3C5FDAF7-7ACA-4574-A1D4-881793A2D3EF}" dt="2023-05-02T20:40:26.812" v="6513" actId="22"/>
          <ac:picMkLst>
            <pc:docMk/>
            <pc:sldMk cId="700132931" sldId="322"/>
            <ac:picMk id="4" creationId="{5AAF48EC-4A28-42EA-2ED4-79BE3FFE262B}"/>
          </ac:picMkLst>
        </pc:picChg>
        <pc:picChg chg="add del mod">
          <ac:chgData name="Mauricio Baldomir" userId="a378b570-ef27-40a7-a264-527eefab99e2" providerId="ADAL" clId="{3C5FDAF7-7ACA-4574-A1D4-881793A2D3EF}" dt="2023-05-02T20:42:16.394" v="6526" actId="478"/>
          <ac:picMkLst>
            <pc:docMk/>
            <pc:sldMk cId="700132931" sldId="322"/>
            <ac:picMk id="7" creationId="{CA1B8D61-C07E-B246-0277-369B1C2B0E9C}"/>
          </ac:picMkLst>
        </pc:picChg>
        <pc:picChg chg="add mod">
          <ac:chgData name="Mauricio Baldomir" userId="a378b570-ef27-40a7-a264-527eefab99e2" providerId="ADAL" clId="{3C5FDAF7-7ACA-4574-A1D4-881793A2D3EF}" dt="2023-05-02T20:42:21.178" v="6529" actId="1076"/>
          <ac:picMkLst>
            <pc:docMk/>
            <pc:sldMk cId="700132931" sldId="322"/>
            <ac:picMk id="10" creationId="{062C2F06-C961-66BC-BFB9-489E8E8E0ED6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5-03T20:53:08.363" v="8021" actId="403"/>
        <pc:sldMkLst>
          <pc:docMk/>
          <pc:sldMk cId="1866160706" sldId="323"/>
        </pc:sldMkLst>
        <pc:spChg chg="del">
          <ac:chgData name="Mauricio Baldomir" userId="a378b570-ef27-40a7-a264-527eefab99e2" providerId="ADAL" clId="{3C5FDAF7-7ACA-4574-A1D4-881793A2D3EF}" dt="2023-05-02T20:46:08.714" v="6635" actId="478"/>
          <ac:spMkLst>
            <pc:docMk/>
            <pc:sldMk cId="1866160706" sldId="323"/>
            <ac:spMk id="5" creationId="{85D9F803-CDBC-C74C-AF1B-2B5937D1C241}"/>
          </ac:spMkLst>
        </pc:spChg>
        <pc:spChg chg="add mod">
          <ac:chgData name="Mauricio Baldomir" userId="a378b570-ef27-40a7-a264-527eefab99e2" providerId="ADAL" clId="{3C5FDAF7-7ACA-4574-A1D4-881793A2D3EF}" dt="2023-05-03T20:53:08.363" v="8021" actId="403"/>
          <ac:spMkLst>
            <pc:docMk/>
            <pc:sldMk cId="1866160706" sldId="323"/>
            <ac:spMk id="6" creationId="{1EB30F62-55E4-1591-4017-2CF396859EEB}"/>
          </ac:spMkLst>
        </pc:spChg>
        <pc:spChg chg="mod">
          <ac:chgData name="Mauricio Baldomir" userId="a378b570-ef27-40a7-a264-527eefab99e2" providerId="ADAL" clId="{3C5FDAF7-7ACA-4574-A1D4-881793A2D3EF}" dt="2023-05-02T20:46:03.750" v="6634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Mauricio Baldomir" userId="a378b570-ef27-40a7-a264-527eefab99e2" providerId="ADAL" clId="{3C5FDAF7-7ACA-4574-A1D4-881793A2D3EF}" dt="2023-05-02T20:47:07.367" v="6641" actId="1076"/>
          <ac:picMkLst>
            <pc:docMk/>
            <pc:sldMk cId="1866160706" sldId="323"/>
            <ac:picMk id="4" creationId="{08BB59F4-19DC-2783-12E7-0F0B63ADF788}"/>
          </ac:picMkLst>
        </pc:picChg>
      </pc:sldChg>
      <pc:sldChg chg="addSp delSp modSp mod">
        <pc:chgData name="Mauricio Baldomir" userId="a378b570-ef27-40a7-a264-527eefab99e2" providerId="ADAL" clId="{3C5FDAF7-7ACA-4574-A1D4-881793A2D3EF}" dt="2023-05-02T20:59:04.482" v="6838" actId="20577"/>
        <pc:sldMkLst>
          <pc:docMk/>
          <pc:sldMk cId="252359608" sldId="324"/>
        </pc:sldMkLst>
        <pc:spChg chg="add del">
          <ac:chgData name="Mauricio Baldomir" userId="a378b570-ef27-40a7-a264-527eefab99e2" providerId="ADAL" clId="{3C5FDAF7-7ACA-4574-A1D4-881793A2D3EF}" dt="2023-05-02T20:48:21.259" v="6684" actId="478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Mauricio Baldomir" userId="a378b570-ef27-40a7-a264-527eefab99e2" providerId="ADAL" clId="{3C5FDAF7-7ACA-4574-A1D4-881793A2D3EF}" dt="2023-05-02T20:48:10.076" v="6681" actId="27636"/>
          <ac:spMkLst>
            <pc:docMk/>
            <pc:sldMk cId="252359608" sldId="324"/>
            <ac:spMk id="12" creationId="{4D271BF5-BAA1-4CEB-A575-76A097FABBBA}"/>
          </ac:spMkLst>
        </pc:spChg>
        <pc:spChg chg="add mod">
          <ac:chgData name="Mauricio Baldomir" userId="a378b570-ef27-40a7-a264-527eefab99e2" providerId="ADAL" clId="{3C5FDAF7-7ACA-4574-A1D4-881793A2D3EF}" dt="2023-05-02T20:59:04.482" v="6838" actId="20577"/>
          <ac:spMkLst>
            <pc:docMk/>
            <pc:sldMk cId="252359608" sldId="324"/>
            <ac:spMk id="19" creationId="{D2C438B6-EFDC-CE39-2F87-41B93FCDD7B8}"/>
          </ac:spMkLst>
        </pc:spChg>
        <pc:picChg chg="add del">
          <ac:chgData name="Mauricio Baldomir" userId="a378b570-ef27-40a7-a264-527eefab99e2" providerId="ADAL" clId="{3C5FDAF7-7ACA-4574-A1D4-881793A2D3EF}" dt="2023-05-02T20:48:02.804" v="6679" actId="22"/>
          <ac:picMkLst>
            <pc:docMk/>
            <pc:sldMk cId="252359608" sldId="324"/>
            <ac:picMk id="4" creationId="{B62D1EF5-181D-1AD0-C35C-3C8F0F2743E8}"/>
          </ac:picMkLst>
        </pc:picChg>
        <pc:picChg chg="add mod ord">
          <ac:chgData name="Mauricio Baldomir" userId="a378b570-ef27-40a7-a264-527eefab99e2" providerId="ADAL" clId="{3C5FDAF7-7ACA-4574-A1D4-881793A2D3EF}" dt="2023-05-02T20:56:40.066" v="6752" actId="1035"/>
          <ac:picMkLst>
            <pc:docMk/>
            <pc:sldMk cId="252359608" sldId="324"/>
            <ac:picMk id="7" creationId="{14EE4CF1-2264-8BE9-1449-BC7905910015}"/>
          </ac:picMkLst>
        </pc:picChg>
        <pc:picChg chg="add del mod">
          <ac:chgData name="Mauricio Baldomir" userId="a378b570-ef27-40a7-a264-527eefab99e2" providerId="ADAL" clId="{3C5FDAF7-7ACA-4574-A1D4-881793A2D3EF}" dt="2023-05-02T20:53:04.514" v="6715" actId="478"/>
          <ac:picMkLst>
            <pc:docMk/>
            <pc:sldMk cId="252359608" sldId="324"/>
            <ac:picMk id="9" creationId="{89D498E8-EC81-42F0-B738-D38B32DA8D94}"/>
          </ac:picMkLst>
        </pc:picChg>
        <pc:picChg chg="add del mod">
          <ac:chgData name="Mauricio Baldomir" userId="a378b570-ef27-40a7-a264-527eefab99e2" providerId="ADAL" clId="{3C5FDAF7-7ACA-4574-A1D4-881793A2D3EF}" dt="2023-05-02T20:52:11.090" v="6705" actId="478"/>
          <ac:picMkLst>
            <pc:docMk/>
            <pc:sldMk cId="252359608" sldId="324"/>
            <ac:picMk id="11" creationId="{BBBC311D-F5A0-C8CF-7262-CCE4DDEC7419}"/>
          </ac:picMkLst>
        </pc:picChg>
        <pc:picChg chg="add mod">
          <ac:chgData name="Mauricio Baldomir" userId="a378b570-ef27-40a7-a264-527eefab99e2" providerId="ADAL" clId="{3C5FDAF7-7ACA-4574-A1D4-881793A2D3EF}" dt="2023-05-02T20:56:40.066" v="6752" actId="1035"/>
          <ac:picMkLst>
            <pc:docMk/>
            <pc:sldMk cId="252359608" sldId="324"/>
            <ac:picMk id="14" creationId="{C709EE39-0C6D-DC31-6424-4B03E17800B1}"/>
          </ac:picMkLst>
        </pc:picChg>
        <pc:picChg chg="add mod">
          <ac:chgData name="Mauricio Baldomir" userId="a378b570-ef27-40a7-a264-527eefab99e2" providerId="ADAL" clId="{3C5FDAF7-7ACA-4574-A1D4-881793A2D3EF}" dt="2023-05-02T20:56:40.066" v="6752" actId="1035"/>
          <ac:picMkLst>
            <pc:docMk/>
            <pc:sldMk cId="252359608" sldId="324"/>
            <ac:picMk id="16" creationId="{A2D22AAC-B270-3BF1-05D4-A88D82244590}"/>
          </ac:picMkLst>
        </pc:picChg>
        <pc:picChg chg="add mod">
          <ac:chgData name="Mauricio Baldomir" userId="a378b570-ef27-40a7-a264-527eefab99e2" providerId="ADAL" clId="{3C5FDAF7-7ACA-4574-A1D4-881793A2D3EF}" dt="2023-05-02T20:56:40.066" v="6752" actId="1035"/>
          <ac:picMkLst>
            <pc:docMk/>
            <pc:sldMk cId="252359608" sldId="324"/>
            <ac:picMk id="18" creationId="{9E195083-04DB-D010-05E2-4FF83B9E705E}"/>
          </ac:picMkLst>
        </pc:picChg>
      </pc:sldChg>
      <pc:sldChg chg="delSp modSp mod">
        <pc:chgData name="Mauricio Baldomir" userId="a378b570-ef27-40a7-a264-527eefab99e2" providerId="ADAL" clId="{3C5FDAF7-7ACA-4574-A1D4-881793A2D3EF}" dt="2023-05-05T16:56:47.508" v="9389" actId="108"/>
        <pc:sldMkLst>
          <pc:docMk/>
          <pc:sldMk cId="1980221439" sldId="331"/>
        </pc:sldMkLst>
        <pc:spChg chg="del">
          <ac:chgData name="Mauricio Baldomir" userId="a378b570-ef27-40a7-a264-527eefab99e2" providerId="ADAL" clId="{3C5FDAF7-7ACA-4574-A1D4-881793A2D3EF}" dt="2023-05-05T13:30:31.706" v="9105" actId="478"/>
          <ac:spMkLst>
            <pc:docMk/>
            <pc:sldMk cId="1980221439" sldId="331"/>
            <ac:spMk id="2" creationId="{D03A75F6-37C3-1BEF-15AC-2A5FC2CE1F4A}"/>
          </ac:spMkLst>
        </pc:spChg>
        <pc:spChg chg="mod">
          <ac:chgData name="Mauricio Baldomir" userId="a378b570-ef27-40a7-a264-527eefab99e2" providerId="ADAL" clId="{3C5FDAF7-7ACA-4574-A1D4-881793A2D3EF}" dt="2023-05-05T16:56:47.508" v="9389" actId="108"/>
          <ac:spMkLst>
            <pc:docMk/>
            <pc:sldMk cId="1980221439" sldId="331"/>
            <ac:spMk id="10" creationId="{79EF1473-3ADD-43F1-A495-57AAB7FD902F}"/>
          </ac:spMkLst>
        </pc:spChg>
      </pc:sldChg>
      <pc:sldChg chg="addSp delSp modSp mod">
        <pc:chgData name="Mauricio Baldomir" userId="a378b570-ef27-40a7-a264-527eefab99e2" providerId="ADAL" clId="{3C5FDAF7-7ACA-4574-A1D4-881793A2D3EF}" dt="2023-05-05T13:30:15.050" v="9104" actId="20577"/>
        <pc:sldMkLst>
          <pc:docMk/>
          <pc:sldMk cId="2560061391" sldId="332"/>
        </pc:sldMkLst>
        <pc:spChg chg="add mod">
          <ac:chgData name="Mauricio Baldomir" userId="a378b570-ef27-40a7-a264-527eefab99e2" providerId="ADAL" clId="{3C5FDAF7-7ACA-4574-A1D4-881793A2D3EF}" dt="2023-05-05T13:30:15.050" v="9104" actId="20577"/>
          <ac:spMkLst>
            <pc:docMk/>
            <pc:sldMk cId="2560061391" sldId="332"/>
            <ac:spMk id="2" creationId="{6578109F-60F0-3AF3-78FC-DB725948D37D}"/>
          </ac:spMkLst>
        </pc:spChg>
        <pc:spChg chg="del">
          <ac:chgData name="Mauricio Baldomir" userId="a378b570-ef27-40a7-a264-527eefab99e2" providerId="ADAL" clId="{3C5FDAF7-7ACA-4574-A1D4-881793A2D3EF}" dt="2023-05-05T13:16:20.465" v="8715" actId="478"/>
          <ac:spMkLst>
            <pc:docMk/>
            <pc:sldMk cId="2560061391" sldId="332"/>
            <ac:spMk id="5" creationId="{8E999A1B-8752-489F-A63B-EA2F60186B52}"/>
          </ac:spMkLst>
        </pc:spChg>
      </pc:sldChg>
      <pc:sldChg chg="del">
        <pc:chgData name="Mauricio Baldomir" userId="a378b570-ef27-40a7-a264-527eefab99e2" providerId="ADAL" clId="{3C5FDAF7-7ACA-4574-A1D4-881793A2D3EF}" dt="2023-04-24T20:26:25.820" v="1" actId="47"/>
        <pc:sldMkLst>
          <pc:docMk/>
          <pc:sldMk cId="626810127" sldId="333"/>
        </pc:sldMkLst>
      </pc:sldChg>
      <pc:sldChg chg="addSp delSp modSp mod">
        <pc:chgData name="Mauricio Baldomir" userId="a378b570-ef27-40a7-a264-527eefab99e2" providerId="ADAL" clId="{3C5FDAF7-7ACA-4574-A1D4-881793A2D3EF}" dt="2023-05-05T17:04:54.922" v="9444" actId="1076"/>
        <pc:sldMkLst>
          <pc:docMk/>
          <pc:sldMk cId="2266329060" sldId="334"/>
        </pc:sldMkLst>
        <pc:spChg chg="del">
          <ac:chgData name="Mauricio Baldomir" userId="a378b570-ef27-40a7-a264-527eefab99e2" providerId="ADAL" clId="{3C5FDAF7-7ACA-4574-A1D4-881793A2D3EF}" dt="2023-04-24T20:26:30.517" v="2" actId="478"/>
          <ac:spMkLst>
            <pc:docMk/>
            <pc:sldMk cId="2266329060" sldId="334"/>
            <ac:spMk id="3" creationId="{51C14121-8D8F-EAB6-2769-AF28E1919B40}"/>
          </ac:spMkLst>
        </pc:spChg>
        <pc:spChg chg="add del mod">
          <ac:chgData name="Mauricio Baldomir" userId="a378b570-ef27-40a7-a264-527eefab99e2" providerId="ADAL" clId="{3C5FDAF7-7ACA-4574-A1D4-881793A2D3EF}" dt="2023-05-05T17:00:27.015" v="9398" actId="478"/>
          <ac:spMkLst>
            <pc:docMk/>
            <pc:sldMk cId="2266329060" sldId="334"/>
            <ac:spMk id="3" creationId="{B1AB3F8E-59DE-DFD3-D916-B8C10E39A075}"/>
          </ac:spMkLst>
        </pc:spChg>
        <pc:spChg chg="del">
          <ac:chgData name="Mauricio Baldomir" userId="a378b570-ef27-40a7-a264-527eefab99e2" providerId="ADAL" clId="{3C5FDAF7-7ACA-4574-A1D4-881793A2D3EF}" dt="2023-04-24T20:26:32.396" v="3" actId="478"/>
          <ac:spMkLst>
            <pc:docMk/>
            <pc:sldMk cId="2266329060" sldId="334"/>
            <ac:spMk id="4" creationId="{1D1360BB-FE78-1B28-A2DA-0C4FB8F424E0}"/>
          </ac:spMkLst>
        </pc:spChg>
        <pc:spChg chg="add del mod">
          <ac:chgData name="Mauricio Baldomir" userId="a378b570-ef27-40a7-a264-527eefab99e2" providerId="ADAL" clId="{3C5FDAF7-7ACA-4574-A1D4-881793A2D3EF}" dt="2023-05-05T17:02:18.659" v="9419" actId="478"/>
          <ac:spMkLst>
            <pc:docMk/>
            <pc:sldMk cId="2266329060" sldId="334"/>
            <ac:spMk id="4" creationId="{7C24F1B7-14B0-E13C-7979-90DE300EC8CE}"/>
          </ac:spMkLst>
        </pc:spChg>
        <pc:spChg chg="mod">
          <ac:chgData name="Mauricio Baldomir" userId="a378b570-ef27-40a7-a264-527eefab99e2" providerId="ADAL" clId="{3C5FDAF7-7ACA-4574-A1D4-881793A2D3EF}" dt="2023-05-05T17:01:33.161" v="9404" actId="14100"/>
          <ac:spMkLst>
            <pc:docMk/>
            <pc:sldMk cId="2266329060" sldId="334"/>
            <ac:spMk id="5" creationId="{1B07C49E-AFFC-EC46-8930-E4D428F5F943}"/>
          </ac:spMkLst>
        </pc:spChg>
        <pc:spChg chg="add mod">
          <ac:chgData name="Mauricio Baldomir" userId="a378b570-ef27-40a7-a264-527eefab99e2" providerId="ADAL" clId="{3C5FDAF7-7ACA-4574-A1D4-881793A2D3EF}" dt="2023-05-05T17:04:54.922" v="9444" actId="1076"/>
          <ac:spMkLst>
            <pc:docMk/>
            <pc:sldMk cId="2266329060" sldId="334"/>
            <ac:spMk id="7" creationId="{6248473E-2EC9-F363-64D5-8885622A00FE}"/>
          </ac:spMkLst>
        </pc:spChg>
        <pc:spChg chg="del">
          <ac:chgData name="Mauricio Baldomir" userId="a378b570-ef27-40a7-a264-527eefab99e2" providerId="ADAL" clId="{3C5FDAF7-7ACA-4574-A1D4-881793A2D3EF}" dt="2023-04-24T20:26:34.052" v="4" actId="478"/>
          <ac:spMkLst>
            <pc:docMk/>
            <pc:sldMk cId="2266329060" sldId="334"/>
            <ac:spMk id="9" creationId="{2AD4B023-45DB-F12A-25D9-F898017859DC}"/>
          </ac:spMkLst>
        </pc:spChg>
        <pc:spChg chg="del">
          <ac:chgData name="Mauricio Baldomir" userId="a378b570-ef27-40a7-a264-527eefab99e2" providerId="ADAL" clId="{3C5FDAF7-7ACA-4574-A1D4-881793A2D3EF}" dt="2023-04-24T20:26:34.784" v="5" actId="478"/>
          <ac:spMkLst>
            <pc:docMk/>
            <pc:sldMk cId="2266329060" sldId="334"/>
            <ac:spMk id="10" creationId="{D97DE2E1-F35C-3D03-1975-2CF022E31830}"/>
          </ac:spMkLst>
        </pc:spChg>
        <pc:spChg chg="del">
          <ac:chgData name="Mauricio Baldomir" userId="a378b570-ef27-40a7-a264-527eefab99e2" providerId="ADAL" clId="{3C5FDAF7-7ACA-4574-A1D4-881793A2D3EF}" dt="2023-04-24T20:26:36.332" v="6" actId="478"/>
          <ac:spMkLst>
            <pc:docMk/>
            <pc:sldMk cId="2266329060" sldId="334"/>
            <ac:spMk id="11" creationId="{DE2AF948-812D-7B0E-8638-7FAB85E410F3}"/>
          </ac:spMkLst>
        </pc:spChg>
        <pc:spChg chg="del">
          <ac:chgData name="Mauricio Baldomir" userId="a378b570-ef27-40a7-a264-527eefab99e2" providerId="ADAL" clId="{3C5FDAF7-7ACA-4574-A1D4-881793A2D3EF}" dt="2023-04-24T20:26:37.861" v="7" actId="478"/>
          <ac:spMkLst>
            <pc:docMk/>
            <pc:sldMk cId="2266329060" sldId="334"/>
            <ac:spMk id="14" creationId="{7D02B2CF-1411-DDCF-E0B7-E482F9BEEF84}"/>
          </ac:spMkLst>
        </pc:spChg>
        <pc:spChg chg="del">
          <ac:chgData name="Mauricio Baldomir" userId="a378b570-ef27-40a7-a264-527eefab99e2" providerId="ADAL" clId="{3C5FDAF7-7ACA-4574-A1D4-881793A2D3EF}" dt="2023-04-24T20:26:39.318" v="8" actId="478"/>
          <ac:spMkLst>
            <pc:docMk/>
            <pc:sldMk cId="2266329060" sldId="334"/>
            <ac:spMk id="18" creationId="{CB389990-872A-EDA9-6199-5E1EE43AAAB1}"/>
          </ac:spMkLst>
        </pc:spChg>
      </pc:sldChg>
      <pc:sldChg chg="delSp add del mod ord setBg">
        <pc:chgData name="Mauricio Baldomir" userId="a378b570-ef27-40a7-a264-527eefab99e2" providerId="ADAL" clId="{3C5FDAF7-7ACA-4574-A1D4-881793A2D3EF}" dt="2023-05-01T20:26:18.851" v="5554" actId="47"/>
        <pc:sldMkLst>
          <pc:docMk/>
          <pc:sldMk cId="1039243311" sldId="335"/>
        </pc:sldMkLst>
        <pc:spChg chg="del">
          <ac:chgData name="Mauricio Baldomir" userId="a378b570-ef27-40a7-a264-527eefab99e2" providerId="ADAL" clId="{3C5FDAF7-7ACA-4574-A1D4-881793A2D3EF}" dt="2023-04-29T10:13:35.093" v="2849" actId="478"/>
          <ac:spMkLst>
            <pc:docMk/>
            <pc:sldMk cId="1039243311" sldId="335"/>
            <ac:spMk id="6" creationId="{B15D77CF-5315-8522-85B2-18E579A1A6BF}"/>
          </ac:spMkLst>
        </pc:spChg>
      </pc:sldChg>
      <pc:sldChg chg="add del">
        <pc:chgData name="Mauricio Baldomir" userId="a378b570-ef27-40a7-a264-527eefab99e2" providerId="ADAL" clId="{3C5FDAF7-7ACA-4574-A1D4-881793A2D3EF}" dt="2023-05-01T21:22:27.264" v="6318" actId="47"/>
        <pc:sldMkLst>
          <pc:docMk/>
          <pc:sldMk cId="1556720925" sldId="335"/>
        </pc:sldMkLst>
      </pc:sldChg>
      <pc:sldChg chg="addSp delSp modSp add mod">
        <pc:chgData name="Mauricio Baldomir" userId="a378b570-ef27-40a7-a264-527eefab99e2" providerId="ADAL" clId="{3C5FDAF7-7ACA-4574-A1D4-881793A2D3EF}" dt="2023-05-01T21:22:43.669" v="6322" actId="14100"/>
        <pc:sldMkLst>
          <pc:docMk/>
          <pc:sldMk cId="2119864172" sldId="336"/>
        </pc:sldMkLst>
        <pc:spChg chg="del">
          <ac:chgData name="Mauricio Baldomir" userId="a378b570-ef27-40a7-a264-527eefab99e2" providerId="ADAL" clId="{3C5FDAF7-7ACA-4574-A1D4-881793A2D3EF}" dt="2023-05-01T21:10:52.258" v="6054" actId="478"/>
          <ac:spMkLst>
            <pc:docMk/>
            <pc:sldMk cId="2119864172" sldId="336"/>
            <ac:spMk id="2" creationId="{54176327-8CC4-4356-8BBB-DC4965CE9857}"/>
          </ac:spMkLst>
        </pc:spChg>
        <pc:spChg chg="add mod">
          <ac:chgData name="Mauricio Baldomir" userId="a378b570-ef27-40a7-a264-527eefab99e2" providerId="ADAL" clId="{3C5FDAF7-7ACA-4574-A1D4-881793A2D3EF}" dt="2023-05-01T21:15:56.209" v="6094" actId="20577"/>
          <ac:spMkLst>
            <pc:docMk/>
            <pc:sldMk cId="2119864172" sldId="336"/>
            <ac:spMk id="4" creationId="{9E09EE21-4053-9B39-84A3-287577D78D85}"/>
          </ac:spMkLst>
        </pc:spChg>
        <pc:spChg chg="del">
          <ac:chgData name="Mauricio Baldomir" userId="a378b570-ef27-40a7-a264-527eefab99e2" providerId="ADAL" clId="{3C5FDAF7-7ACA-4574-A1D4-881793A2D3EF}" dt="2023-05-01T21:10:45.786" v="6053" actId="478"/>
          <ac:spMkLst>
            <pc:docMk/>
            <pc:sldMk cId="2119864172" sldId="336"/>
            <ac:spMk id="5" creationId="{85D9F803-CDBC-C74C-AF1B-2B5937D1C241}"/>
          </ac:spMkLst>
        </pc:spChg>
        <pc:spChg chg="add mod">
          <ac:chgData name="Mauricio Baldomir" userId="a378b570-ef27-40a7-a264-527eefab99e2" providerId="ADAL" clId="{3C5FDAF7-7ACA-4574-A1D4-881793A2D3EF}" dt="2023-05-01T21:21:39.108" v="6310" actId="14100"/>
          <ac:spMkLst>
            <pc:docMk/>
            <pc:sldMk cId="2119864172" sldId="336"/>
            <ac:spMk id="8" creationId="{99AF15F7-5028-D412-F776-B6430CB5EDD5}"/>
          </ac:spMkLst>
        </pc:spChg>
        <pc:picChg chg="add mod">
          <ac:chgData name="Mauricio Baldomir" userId="a378b570-ef27-40a7-a264-527eefab99e2" providerId="ADAL" clId="{3C5FDAF7-7ACA-4574-A1D4-881793A2D3EF}" dt="2023-05-01T21:22:40.192" v="6321" actId="14100"/>
          <ac:picMkLst>
            <pc:docMk/>
            <pc:sldMk cId="2119864172" sldId="336"/>
            <ac:picMk id="7" creationId="{9F5A8BB1-1093-D395-C4F8-B64F51BDC181}"/>
          </ac:picMkLst>
        </pc:picChg>
        <pc:picChg chg="add mod">
          <ac:chgData name="Mauricio Baldomir" userId="a378b570-ef27-40a7-a264-527eefab99e2" providerId="ADAL" clId="{3C5FDAF7-7ACA-4574-A1D4-881793A2D3EF}" dt="2023-05-01T21:22:43.669" v="6322" actId="14100"/>
          <ac:picMkLst>
            <pc:docMk/>
            <pc:sldMk cId="2119864172" sldId="336"/>
            <ac:picMk id="10" creationId="{CBB427A0-9BAE-3421-4F73-6658DA753CA3}"/>
          </ac:picMkLst>
        </pc:picChg>
      </pc:sldChg>
      <pc:sldChg chg="add del setBg">
        <pc:chgData name="Mauricio Baldomir" userId="a378b570-ef27-40a7-a264-527eefab99e2" providerId="ADAL" clId="{3C5FDAF7-7ACA-4574-A1D4-881793A2D3EF}" dt="2023-04-30T10:06:46.754" v="3124" actId="47"/>
        <pc:sldMkLst>
          <pc:docMk/>
          <pc:sldMk cId="3923770634" sldId="336"/>
        </pc:sldMkLst>
      </pc:sldChg>
      <pc:sldChg chg="addSp delSp modSp add mod">
        <pc:chgData name="Mauricio Baldomir" userId="a378b570-ef27-40a7-a264-527eefab99e2" providerId="ADAL" clId="{3C5FDAF7-7ACA-4574-A1D4-881793A2D3EF}" dt="2023-05-01T21:15:59.998" v="6096" actId="20577"/>
        <pc:sldMkLst>
          <pc:docMk/>
          <pc:sldMk cId="2022433805" sldId="337"/>
        </pc:sldMkLst>
        <pc:spChg chg="mod">
          <ac:chgData name="Mauricio Baldomir" userId="a378b570-ef27-40a7-a264-527eefab99e2" providerId="ADAL" clId="{3C5FDAF7-7ACA-4574-A1D4-881793A2D3EF}" dt="2023-05-01T21:15:59.998" v="6096" actId="20577"/>
          <ac:spMkLst>
            <pc:docMk/>
            <pc:sldMk cId="2022433805" sldId="337"/>
            <ac:spMk id="2" creationId="{54176327-8CC4-4356-8BBB-DC4965CE9857}"/>
          </ac:spMkLst>
        </pc:spChg>
        <pc:spChg chg="del">
          <ac:chgData name="Mauricio Baldomir" userId="a378b570-ef27-40a7-a264-527eefab99e2" providerId="ADAL" clId="{3C5FDAF7-7ACA-4574-A1D4-881793A2D3EF}" dt="2023-05-01T20:59:20.198" v="5976" actId="478"/>
          <ac:spMkLst>
            <pc:docMk/>
            <pc:sldMk cId="2022433805" sldId="337"/>
            <ac:spMk id="5" creationId="{85D9F803-CDBC-C74C-AF1B-2B5937D1C241}"/>
          </ac:spMkLst>
        </pc:spChg>
        <pc:spChg chg="add mod">
          <ac:chgData name="Mauricio Baldomir" userId="a378b570-ef27-40a7-a264-527eefab99e2" providerId="ADAL" clId="{3C5FDAF7-7ACA-4574-A1D4-881793A2D3EF}" dt="2023-05-01T21:09:05.634" v="6052" actId="20577"/>
          <ac:spMkLst>
            <pc:docMk/>
            <pc:sldMk cId="2022433805" sldId="337"/>
            <ac:spMk id="18" creationId="{1A927676-5E17-B12E-3349-7B2BF82416DB}"/>
          </ac:spMkLst>
        </pc:spChg>
        <pc:picChg chg="add del mod">
          <ac:chgData name="Mauricio Baldomir" userId="a378b570-ef27-40a7-a264-527eefab99e2" providerId="ADAL" clId="{3C5FDAF7-7ACA-4574-A1D4-881793A2D3EF}" dt="2023-05-01T21:13:53.553" v="6069" actId="478"/>
          <ac:picMkLst>
            <pc:docMk/>
            <pc:sldMk cId="2022433805" sldId="337"/>
            <ac:picMk id="6" creationId="{50C2A09D-46B0-E1C3-9A7B-FFEB7663A9CE}"/>
          </ac:picMkLst>
        </pc:picChg>
        <pc:picChg chg="add mod">
          <ac:chgData name="Mauricio Baldomir" userId="a378b570-ef27-40a7-a264-527eefab99e2" providerId="ADAL" clId="{3C5FDAF7-7ACA-4574-A1D4-881793A2D3EF}" dt="2023-05-01T21:15:40.276" v="6091" actId="1076"/>
          <ac:picMkLst>
            <pc:docMk/>
            <pc:sldMk cId="2022433805" sldId="337"/>
            <ac:picMk id="8" creationId="{561E2764-BDBE-548F-347F-0697E8FE1C1E}"/>
          </ac:picMkLst>
        </pc:picChg>
        <pc:picChg chg="add mod">
          <ac:chgData name="Mauricio Baldomir" userId="a378b570-ef27-40a7-a264-527eefab99e2" providerId="ADAL" clId="{3C5FDAF7-7ACA-4574-A1D4-881793A2D3EF}" dt="2023-05-01T21:15:25.103" v="6087" actId="14100"/>
          <ac:picMkLst>
            <pc:docMk/>
            <pc:sldMk cId="2022433805" sldId="337"/>
            <ac:picMk id="10" creationId="{58EFD210-1BC5-9563-1853-05382EB15816}"/>
          </ac:picMkLst>
        </pc:picChg>
        <pc:picChg chg="add mod ord">
          <ac:chgData name="Mauricio Baldomir" userId="a378b570-ef27-40a7-a264-527eefab99e2" providerId="ADAL" clId="{3C5FDAF7-7ACA-4574-A1D4-881793A2D3EF}" dt="2023-05-01T21:15:07.708" v="6082" actId="14100"/>
          <ac:picMkLst>
            <pc:docMk/>
            <pc:sldMk cId="2022433805" sldId="337"/>
            <ac:picMk id="21" creationId="{141F1C8C-C78D-8598-042D-5A49E55E9FEF}"/>
          </ac:picMkLst>
        </pc:picChg>
        <pc:cxnChg chg="add mod">
          <ac:chgData name="Mauricio Baldomir" userId="a378b570-ef27-40a7-a264-527eefab99e2" providerId="ADAL" clId="{3C5FDAF7-7ACA-4574-A1D4-881793A2D3EF}" dt="2023-05-01T21:15:39.114" v="6090" actId="14100"/>
          <ac:cxnSpMkLst>
            <pc:docMk/>
            <pc:sldMk cId="2022433805" sldId="337"/>
            <ac:cxnSpMk id="12" creationId="{51471030-EAAB-3D22-F52C-B3219F89D23E}"/>
          </ac:cxnSpMkLst>
        </pc:cxnChg>
        <pc:cxnChg chg="add mod">
          <ac:chgData name="Mauricio Baldomir" userId="a378b570-ef27-40a7-a264-527eefab99e2" providerId="ADAL" clId="{3C5FDAF7-7ACA-4574-A1D4-881793A2D3EF}" dt="2023-05-01T21:15:43.882" v="6092" actId="14100"/>
          <ac:cxnSpMkLst>
            <pc:docMk/>
            <pc:sldMk cId="2022433805" sldId="337"/>
            <ac:cxnSpMk id="13" creationId="{E5001745-F82C-DBA6-C92A-8AB4C26F570E}"/>
          </ac:cxnSpMkLst>
        </pc:cxn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github.com/mjbaldomir/Capstone_IBMDS/blob/master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baldomir/Capstone_IBMDS/blob/master/jupyter-labs-eda-dataviz.ipynb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baldomir/Capstone_IBMDS/blob/master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baldomir/Capstone_IBMDS/blob/master/lab_jupyter_launch_site_location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baldomir/Capstone_IBMDS/blob/master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baldomir/Capstone_IBMDS/blob/master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jbaldomir/Capstone_IBMDS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baldomir/Capstone_IBMDS/blob/master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spacexdata.com/v4/launches/pa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jbaldomir/Capstone_IBMDS/blob/master/jupyter-labs-spacex-data-collection-api.ipynb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jbaldomir/Capstone_IBMDS/blob/master/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 (EDA)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57AA8-5903-22A1-A40F-9AD4E9B0B740}"/>
              </a:ext>
            </a:extLst>
          </p:cNvPr>
          <p:cNvSpPr txBox="1">
            <a:spLocks/>
          </p:cNvSpPr>
          <p:nvPr/>
        </p:nvSpPr>
        <p:spPr>
          <a:xfrm>
            <a:off x="321752" y="1457218"/>
            <a:ext cx="5920535" cy="5098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17 different attributes in the Data 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Numerical and categorical columns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GB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are identified for each attribute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3 types of launches for each site with different counts and 11 types of orbits</a:t>
            </a:r>
            <a:endParaRPr lang="en-GB" sz="2000" dirty="0">
              <a:latin typeface="Abadi" panose="020B0604020104020204" pitchFamily="34" charset="0"/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ADE7770-71D6-B4EB-4722-E9098339914E}"/>
              </a:ext>
            </a:extLst>
          </p:cNvPr>
          <p:cNvSpPr txBox="1">
            <a:spLocks/>
          </p:cNvSpPr>
          <p:nvPr/>
        </p:nvSpPr>
        <p:spPr>
          <a:xfrm>
            <a:off x="6238340" y="1457218"/>
            <a:ext cx="5778195" cy="51920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The Outcome indicates if the first stage successfully landed. There are 8 of them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0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0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0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The Landing Outcomes are converted to Classes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0: bad outcome, the booster did not land.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1: good outcome, the booster did land.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This is the classification variable that represents the outcome of each launch (66.6% of success rate)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3C9E0A-C93E-63E5-582C-81CBDF06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705" y="2305103"/>
            <a:ext cx="4258682" cy="15066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F08BCD-D0B4-017D-BB71-732185273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5" y="5134082"/>
            <a:ext cx="1736661" cy="6194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D1DBC2-9524-CD79-DB78-54E41E175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770" y="5093711"/>
            <a:ext cx="1577811" cy="15555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5584C3E-7116-08C1-0305-298E61963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373" y="2147299"/>
            <a:ext cx="1499546" cy="15100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4A770D-A150-5F56-6D30-D0DD286CBAB9}"/>
              </a:ext>
            </a:extLst>
          </p:cNvPr>
          <p:cNvSpPr txBox="1"/>
          <p:nvPr/>
        </p:nvSpPr>
        <p:spPr>
          <a:xfrm>
            <a:off x="10286732" y="813174"/>
            <a:ext cx="17606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GitHub Link </a:t>
            </a:r>
            <a:r>
              <a:rPr lang="en-GB" dirty="0">
                <a:hlinkClick r:id="rId7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1F96EA80-F25D-1DE6-E76A-AB98A8DB00FF}"/>
              </a:ext>
            </a:extLst>
          </p:cNvPr>
          <p:cNvSpPr txBox="1">
            <a:spLocks/>
          </p:cNvSpPr>
          <p:nvPr/>
        </p:nvSpPr>
        <p:spPr>
          <a:xfrm>
            <a:off x="762000" y="1521226"/>
            <a:ext cx="9506712" cy="5190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Following charts were plotted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 err="1">
                <a:latin typeface="Abadi" panose="020B0604020104020204" pitchFamily="34" charset="0"/>
              </a:rPr>
              <a:t>FlightNumber</a:t>
            </a:r>
            <a:r>
              <a:rPr lang="en-GB" sz="1800" dirty="0">
                <a:latin typeface="Abadi" panose="020B0604020104020204" pitchFamily="34" charset="0"/>
              </a:rPr>
              <a:t> vs. </a:t>
            </a:r>
            <a:r>
              <a:rPr lang="en-GB" sz="1800" dirty="0" err="1">
                <a:latin typeface="Abadi" panose="020B0604020104020204" pitchFamily="34" charset="0"/>
              </a:rPr>
              <a:t>PayloadMass</a:t>
            </a:r>
            <a:endParaRPr lang="en-GB" sz="1800" dirty="0"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 err="1">
                <a:latin typeface="Abadi" panose="020B0604020104020204" pitchFamily="34" charset="0"/>
              </a:rPr>
              <a:t>FlightNumber</a:t>
            </a:r>
            <a:r>
              <a:rPr lang="en-GB" sz="1800" dirty="0">
                <a:latin typeface="Abadi" panose="020B0604020104020204" pitchFamily="34" charset="0"/>
              </a:rPr>
              <a:t> vs. </a:t>
            </a:r>
            <a:r>
              <a:rPr lang="en-GB" sz="1800" dirty="0" err="1">
                <a:latin typeface="Abadi" panose="020B0604020104020204" pitchFamily="34" charset="0"/>
              </a:rPr>
              <a:t>LauchSite</a:t>
            </a:r>
            <a:r>
              <a:rPr lang="en-GB" sz="1800" dirty="0">
                <a:latin typeface="Abadi" panose="020B0604020104020204" pitchFamily="34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Payload mass vs. </a:t>
            </a:r>
            <a:r>
              <a:rPr lang="en-GB" sz="1800" dirty="0" err="1">
                <a:latin typeface="Abadi" panose="020B0604020104020204" pitchFamily="34" charset="0"/>
              </a:rPr>
              <a:t>LauchSite</a:t>
            </a:r>
            <a:endParaRPr lang="en-GB" sz="1800" dirty="0"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Success rate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 err="1">
                <a:latin typeface="Abadi" panose="020B0604020104020204" pitchFamily="34" charset="0"/>
              </a:rPr>
              <a:t>FlightNumber</a:t>
            </a:r>
            <a:r>
              <a:rPr lang="en-GB" sz="1800" dirty="0">
                <a:latin typeface="Abadi" panose="020B0604020104020204" pitchFamily="34" charset="0"/>
              </a:rPr>
              <a:t>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Payload mass vs.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Launch success yearly trend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These are done to evaluate relationships between variables and with between variables and the outcome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4B690BB-23C6-E99F-A2A9-A718AB3EB732}"/>
              </a:ext>
            </a:extLst>
          </p:cNvPr>
          <p:cNvSpPr txBox="1"/>
          <p:nvPr/>
        </p:nvSpPr>
        <p:spPr>
          <a:xfrm>
            <a:off x="10286732" y="813174"/>
            <a:ext cx="17606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GitHub Link </a:t>
            </a:r>
            <a:r>
              <a:rPr lang="en-GB" dirty="0">
                <a:hlinkClick r:id="rId3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F3145B-A534-618E-DB15-39EED7DD48DA}"/>
              </a:ext>
            </a:extLst>
          </p:cNvPr>
          <p:cNvSpPr txBox="1">
            <a:spLocks/>
          </p:cNvSpPr>
          <p:nvPr/>
        </p:nvSpPr>
        <p:spPr>
          <a:xfrm>
            <a:off x="321752" y="1457218"/>
            <a:ext cx="10641904" cy="5190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Following information was retrieved using SQL queries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Unique launch sites names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5 records where </a:t>
            </a:r>
            <a:r>
              <a:rPr lang="en-GB" sz="1800" dirty="0" err="1">
                <a:latin typeface="Abadi" panose="020B0604020104020204" pitchFamily="34" charset="0"/>
              </a:rPr>
              <a:t>lauch</a:t>
            </a:r>
            <a:r>
              <a:rPr lang="en-GB" sz="1800" dirty="0">
                <a:latin typeface="Abadi" panose="020B0604020104020204" pitchFamily="34" charset="0"/>
              </a:rPr>
              <a:t> sites name begin with the string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Total payload mass carried by boosters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Average payload mass carried by booster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Date when the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Booster versions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1800" dirty="0">
              <a:latin typeface="Abadi" panose="020B06040201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69CF1A-7005-3999-5CE0-E8B4FE8D197F}"/>
              </a:ext>
            </a:extLst>
          </p:cNvPr>
          <p:cNvSpPr txBox="1"/>
          <p:nvPr/>
        </p:nvSpPr>
        <p:spPr>
          <a:xfrm>
            <a:off x="10286732" y="813174"/>
            <a:ext cx="17606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GitHub Link </a:t>
            </a:r>
            <a:r>
              <a:rPr lang="en-GB" dirty="0">
                <a:hlinkClick r:id="rId3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E005DAF-336E-C5FA-9878-54FA2B38B6A1}"/>
              </a:ext>
            </a:extLst>
          </p:cNvPr>
          <p:cNvSpPr txBox="1">
            <a:spLocks/>
          </p:cNvSpPr>
          <p:nvPr/>
        </p:nvSpPr>
        <p:spPr>
          <a:xfrm>
            <a:off x="321752" y="1283482"/>
            <a:ext cx="10641904" cy="5400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For each Launch site, a circle marker is added into the map (</a:t>
            </a:r>
            <a:r>
              <a:rPr lang="en-GB" sz="2000" i="1" dirty="0" err="1">
                <a:latin typeface="Abadi" panose="020B0604020104020204" pitchFamily="34" charset="0"/>
              </a:rPr>
              <a:t>folium.Circle</a:t>
            </a:r>
            <a:r>
              <a:rPr lang="en-GB" sz="2000" i="1" dirty="0">
                <a:latin typeface="Abadi" panose="020B0604020104020204" pitchFamily="34" charset="0"/>
              </a:rPr>
              <a:t> </a:t>
            </a:r>
            <a:r>
              <a:rPr lang="en-GB" sz="2000" dirty="0">
                <a:latin typeface="Abadi" panose="020B0604020104020204" pitchFamily="34" charset="0"/>
              </a:rPr>
              <a:t>and </a:t>
            </a:r>
            <a:r>
              <a:rPr lang="en-GB" sz="2000" i="1" dirty="0" err="1">
                <a:latin typeface="Abadi" panose="020B0604020104020204" pitchFamily="34" charset="0"/>
              </a:rPr>
              <a:t>folium.Marker</a:t>
            </a:r>
            <a:r>
              <a:rPr lang="en-GB" sz="2000" dirty="0">
                <a:latin typeface="Abadi" panose="020B0604020104020204" pitchFamily="34" charset="0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All launch sites are very close in proximity to the coast and relatively close to the Equator line (CCAFS LC-40, CCAFS SLC-40 and KSC LC-39A being the closest in Florida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Markers are classified for all launch records: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Successful launch (class=1), a green marker is used; failed launch (class=0), a red marker is used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For each launch result, a </a:t>
            </a:r>
            <a:r>
              <a:rPr lang="en-GB" sz="2000" dirty="0" err="1">
                <a:latin typeface="Abadi" panose="020B0604020104020204" pitchFamily="34" charset="0"/>
              </a:rPr>
              <a:t>folium.Marker</a:t>
            </a:r>
            <a:r>
              <a:rPr lang="en-GB" sz="2000" dirty="0">
                <a:latin typeface="Abadi" panose="020B0604020104020204" pitchFamily="34" charset="0"/>
              </a:rPr>
              <a:t> to </a:t>
            </a:r>
            <a:r>
              <a:rPr lang="en-GB" sz="2000" dirty="0" err="1">
                <a:latin typeface="Abadi" panose="020B0604020104020204" pitchFamily="34" charset="0"/>
              </a:rPr>
              <a:t>marker_cluster</a:t>
            </a:r>
            <a:r>
              <a:rPr lang="en-GB" sz="2000" dirty="0">
                <a:latin typeface="Abadi" panose="020B0604020104020204" pitchFamily="34" charset="0"/>
              </a:rPr>
              <a:t> is added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Marker clusters are used to simplify a map containing many markers with the same coordinates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Proximities of launch sites are explored and </a:t>
            </a:r>
            <a:r>
              <a:rPr lang="en-GB" sz="2000" dirty="0" err="1">
                <a:latin typeface="Abadi" panose="020B0604020104020204" pitchFamily="34" charset="0"/>
              </a:rPr>
              <a:t>analyzed</a:t>
            </a:r>
            <a:r>
              <a:rPr lang="en-GB" sz="2000" dirty="0">
                <a:latin typeface="Abadi" panose="020B0604020104020204" pitchFamily="34" charset="0"/>
              </a:rPr>
              <a:t>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 err="1">
                <a:latin typeface="Abadi" panose="020B0604020104020204" pitchFamily="34" charset="0"/>
              </a:rPr>
              <a:t>MousePosition</a:t>
            </a:r>
            <a:r>
              <a:rPr lang="en-GB" sz="1800" dirty="0">
                <a:latin typeface="Abadi" panose="020B0604020104020204" pitchFamily="34" charset="0"/>
              </a:rPr>
              <a:t> is added on the map to get coordinates for a mouse over a point on the map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 err="1">
                <a:latin typeface="Abadi" panose="020B0604020104020204" pitchFamily="34" charset="0"/>
              </a:rPr>
              <a:t>PolyLine</a:t>
            </a:r>
            <a:r>
              <a:rPr lang="en-GB" sz="1800" dirty="0">
                <a:latin typeface="Abadi" panose="020B0604020104020204" pitchFamily="34" charset="0"/>
              </a:rPr>
              <a:t> are added between a launch site to the selected points of interests (city, railway, highway)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Markers with distances are also added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Launch sites in Florida are close to highways, railways and coastlines but further apart from a major city (70 km from Orlando)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DB280-680D-F484-F6F3-B1F7A15A402B}"/>
              </a:ext>
            </a:extLst>
          </p:cNvPr>
          <p:cNvSpPr txBox="1"/>
          <p:nvPr/>
        </p:nvSpPr>
        <p:spPr>
          <a:xfrm>
            <a:off x="10286732" y="813174"/>
            <a:ext cx="17606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GitHub Link </a:t>
            </a:r>
            <a:r>
              <a:rPr lang="en-GB" dirty="0">
                <a:hlinkClick r:id="rId3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E8452E6-21B6-A669-BB4D-E1BF41AAF940}"/>
              </a:ext>
            </a:extLst>
          </p:cNvPr>
          <p:cNvSpPr txBox="1">
            <a:spLocks/>
          </p:cNvSpPr>
          <p:nvPr/>
        </p:nvSpPr>
        <p:spPr>
          <a:xfrm>
            <a:off x="734028" y="1356634"/>
            <a:ext cx="10385076" cy="5190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A dashboard completed so it can be used to </a:t>
            </a:r>
            <a:r>
              <a:rPr lang="en-GB" sz="2000" dirty="0" err="1">
                <a:latin typeface="Abadi" panose="020B0604020104020204" pitchFamily="34" charset="0"/>
              </a:rPr>
              <a:t>analyze</a:t>
            </a:r>
            <a:r>
              <a:rPr lang="en-GB" sz="2000" dirty="0">
                <a:latin typeface="Abadi" panose="020B0604020104020204" pitchFamily="34" charset="0"/>
              </a:rPr>
              <a:t> SpaceX launch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It contains input components which allow to interact with a pie chart and a scatter point 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Launch Site Drop-down Input Component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To select one specific site and check its detailed success rate (class=0 vs. class=1)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A </a:t>
            </a:r>
            <a:r>
              <a:rPr lang="en-GB" sz="2000" dirty="0" err="1">
                <a:latin typeface="Abadi" panose="020B0604020104020204" pitchFamily="34" charset="0"/>
              </a:rPr>
              <a:t>callback</a:t>
            </a:r>
            <a:r>
              <a:rPr lang="en-GB" sz="2000" dirty="0">
                <a:latin typeface="Abadi" panose="020B0604020104020204" pitchFamily="34" charset="0"/>
              </a:rPr>
              <a:t> function to render success-pie-chart based on selected site dropdown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To get the selected launch site from site-dropdown and render a pie chart visualizing launch success count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Add a Range Slider to Select Payload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To easily select different payload range and see if some visual patterns can be identified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Add a </a:t>
            </a:r>
            <a:r>
              <a:rPr lang="en-GB" sz="2000" dirty="0" err="1">
                <a:latin typeface="Abadi" panose="020B0604020104020204" pitchFamily="34" charset="0"/>
              </a:rPr>
              <a:t>callback</a:t>
            </a:r>
            <a:r>
              <a:rPr lang="en-GB" sz="2000" dirty="0">
                <a:latin typeface="Abadi" panose="020B0604020104020204" pitchFamily="34" charset="0"/>
              </a:rPr>
              <a:t> function to render the success-payload-scatter-chart scatter plot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To observe how payload may be correlated with mission outcomes for selected site(s)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942414-DD96-4DC9-27CF-DAC2710008C0}"/>
              </a:ext>
            </a:extLst>
          </p:cNvPr>
          <p:cNvSpPr txBox="1"/>
          <p:nvPr/>
        </p:nvSpPr>
        <p:spPr>
          <a:xfrm>
            <a:off x="10286732" y="813174"/>
            <a:ext cx="17606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GitHub Link </a:t>
            </a:r>
            <a:r>
              <a:rPr lang="en-GB" dirty="0">
                <a:hlinkClick r:id="rId3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198CFF-9029-D720-B3D6-253D056C69E1}"/>
              </a:ext>
            </a:extLst>
          </p:cNvPr>
          <p:cNvSpPr txBox="1">
            <a:spLocks/>
          </p:cNvSpPr>
          <p:nvPr/>
        </p:nvSpPr>
        <p:spPr>
          <a:xfrm>
            <a:off x="734028" y="1356634"/>
            <a:ext cx="4935252" cy="51901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For the Predictive Analysis, a ML (machine learning) pipeline is built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The goal is to predict if the first stage of the Falcon 9 lands successfully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Scikit-learn Python library is used to pre-process the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GB" sz="1800" dirty="0"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GB" sz="1800" dirty="0"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GB" sz="1800" dirty="0"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1800" dirty="0">
              <a:latin typeface="Abadi" panose="020B0604020104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GB" sz="8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The model is trained and a Grid Search is performed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78C7B67-9374-83A8-0619-8C124C6E8BC8}"/>
              </a:ext>
            </a:extLst>
          </p:cNvPr>
          <p:cNvSpPr/>
          <p:nvPr/>
        </p:nvSpPr>
        <p:spPr>
          <a:xfrm>
            <a:off x="2889841" y="5148639"/>
            <a:ext cx="914400" cy="352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Train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3FE098C-F2F2-0BAE-00D2-1F9E4D8C0EA5}"/>
              </a:ext>
            </a:extLst>
          </p:cNvPr>
          <p:cNvSpPr/>
          <p:nvPr/>
        </p:nvSpPr>
        <p:spPr>
          <a:xfrm>
            <a:off x="596868" y="3921750"/>
            <a:ext cx="1643957" cy="5490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Data              Pre-processing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8A62FEAA-8DB8-5D9A-5CF2-6EEC59EFEEB3}"/>
              </a:ext>
            </a:extLst>
          </p:cNvPr>
          <p:cNvSpPr/>
          <p:nvPr/>
        </p:nvSpPr>
        <p:spPr>
          <a:xfrm flipV="1">
            <a:off x="5938886" y="5939763"/>
            <a:ext cx="864822" cy="1716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2A3C3405-245F-1444-90E8-F2DE0BCFD933}"/>
              </a:ext>
            </a:extLst>
          </p:cNvPr>
          <p:cNvSpPr/>
          <p:nvPr/>
        </p:nvSpPr>
        <p:spPr>
          <a:xfrm>
            <a:off x="2487065" y="3578260"/>
            <a:ext cx="296740" cy="1387319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7E26896-EDB8-A80D-B1CF-9EAEDDBAEB47}"/>
              </a:ext>
            </a:extLst>
          </p:cNvPr>
          <p:cNvSpPr/>
          <p:nvPr/>
        </p:nvSpPr>
        <p:spPr>
          <a:xfrm>
            <a:off x="8397240" y="2239769"/>
            <a:ext cx="3556830" cy="20419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Different ML </a:t>
            </a:r>
          </a:p>
          <a:p>
            <a:pPr algn="ctr"/>
            <a:r>
              <a:rPr lang="en-GB" b="1" dirty="0"/>
              <a:t>algorithms are tested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Logistic regression (LR)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Support Vector Machine (SVM)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Decision Tree Classifier (DT)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K-nearest Neighbours (K-NN)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938EEB-4371-70B6-2354-1E144F8325C4}"/>
              </a:ext>
            </a:extLst>
          </p:cNvPr>
          <p:cNvSpPr txBox="1"/>
          <p:nvPr/>
        </p:nvSpPr>
        <p:spPr>
          <a:xfrm>
            <a:off x="8397240" y="4639795"/>
            <a:ext cx="3794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lvl="2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With these parameters we determine the model with the best accuracy using the test set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9075B5-F504-F66F-B285-5E7C4729A159}"/>
              </a:ext>
            </a:extLst>
          </p:cNvPr>
          <p:cNvSpPr txBox="1"/>
          <p:nvPr/>
        </p:nvSpPr>
        <p:spPr>
          <a:xfrm>
            <a:off x="2496985" y="3765004"/>
            <a:ext cx="2614512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8313" lvl="2" indent="-285750" defTabSz="8953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1800" dirty="0" err="1">
                <a:latin typeface="Abadi" panose="020B0604020104020204" pitchFamily="34" charset="0"/>
              </a:rPr>
              <a:t>Standarize</a:t>
            </a:r>
            <a:r>
              <a:rPr lang="en-GB" dirty="0">
                <a:latin typeface="Abadi" panose="020B0604020104020204" pitchFamily="34" charset="0"/>
              </a:rPr>
              <a:t> data</a:t>
            </a:r>
            <a:endParaRPr lang="en-GB" sz="1800" dirty="0">
              <a:latin typeface="Abadi" panose="020B0604020104020204" pitchFamily="34" charset="0"/>
            </a:endParaRPr>
          </a:p>
          <a:p>
            <a:pPr marL="468313" lvl="2" indent="-285750" defTabSz="8953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</a:t>
            </a:r>
            <a:r>
              <a:rPr lang="en-GB" sz="1800" dirty="0">
                <a:latin typeface="Abadi" panose="020B0604020104020204" pitchFamily="34" charset="0"/>
              </a:rPr>
              <a:t>atasets splits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0DEBC-6335-FEEA-D7A0-F7D1D8169CFA}"/>
              </a:ext>
            </a:extLst>
          </p:cNvPr>
          <p:cNvSpPr txBox="1"/>
          <p:nvPr/>
        </p:nvSpPr>
        <p:spPr>
          <a:xfrm>
            <a:off x="7073314" y="5667969"/>
            <a:ext cx="2098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badi" panose="020B0604020104020204" pitchFamily="34" charset="0"/>
              </a:rPr>
              <a:t>We find the best hyperparameters</a:t>
            </a:r>
            <a:endParaRPr lang="en-GB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01D8F26-96BD-3A33-D90D-A27C934C9990}"/>
              </a:ext>
            </a:extLst>
          </p:cNvPr>
          <p:cNvSpPr/>
          <p:nvPr/>
        </p:nvSpPr>
        <p:spPr>
          <a:xfrm>
            <a:off x="3941401" y="5148638"/>
            <a:ext cx="914400" cy="3527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D88B04D-C77F-143D-5D50-10A722BC415C}"/>
              </a:ext>
            </a:extLst>
          </p:cNvPr>
          <p:cNvCxnSpPr>
            <a:stCxn id="16" idx="2"/>
            <a:endCxn id="8" idx="0"/>
          </p:cNvCxnSpPr>
          <p:nvPr/>
        </p:nvCxnSpPr>
        <p:spPr>
          <a:xfrm rot="5400000">
            <a:off x="3296757" y="4641155"/>
            <a:ext cx="557768" cy="457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1FA10B16-476D-0343-1FFB-6FD66A7E30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62932" y="4632178"/>
            <a:ext cx="557768" cy="4751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2C49CCDE-F4E6-CDE7-B461-C4508F187C3A}"/>
              </a:ext>
            </a:extLst>
          </p:cNvPr>
          <p:cNvSpPr/>
          <p:nvPr/>
        </p:nvSpPr>
        <p:spPr>
          <a:xfrm>
            <a:off x="9286572" y="5667969"/>
            <a:ext cx="1288894" cy="28653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F54E157-40F0-9482-22CC-42435DA39D65}"/>
              </a:ext>
            </a:extLst>
          </p:cNvPr>
          <p:cNvSpPr/>
          <p:nvPr/>
        </p:nvSpPr>
        <p:spPr>
          <a:xfrm rot="16200000">
            <a:off x="10011269" y="4336165"/>
            <a:ext cx="328773" cy="32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F9911F36-A070-DDF3-DF7E-324D58740F61}"/>
              </a:ext>
            </a:extLst>
          </p:cNvPr>
          <p:cNvSpPr/>
          <p:nvPr/>
        </p:nvSpPr>
        <p:spPr>
          <a:xfrm rot="16200000">
            <a:off x="9967902" y="1855004"/>
            <a:ext cx="328773" cy="3246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BDBAA41-D1CB-3851-3AA4-A1735D8CA389}"/>
              </a:ext>
            </a:extLst>
          </p:cNvPr>
          <p:cNvSpPr/>
          <p:nvPr/>
        </p:nvSpPr>
        <p:spPr>
          <a:xfrm>
            <a:off x="9171432" y="1428119"/>
            <a:ext cx="1847088" cy="35272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Confusion Matrix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31E8C-8B33-A1AA-B495-5B23749AFDD2}"/>
              </a:ext>
            </a:extLst>
          </p:cNvPr>
          <p:cNvSpPr txBox="1"/>
          <p:nvPr/>
        </p:nvSpPr>
        <p:spPr>
          <a:xfrm>
            <a:off x="10286732" y="813174"/>
            <a:ext cx="17606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GitHub Link </a:t>
            </a:r>
            <a:r>
              <a:rPr lang="en-GB" dirty="0">
                <a:hlinkClick r:id="rId3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A1C05-4EA9-1040-362A-52B92400287D}"/>
              </a:ext>
            </a:extLst>
          </p:cNvPr>
          <p:cNvSpPr txBox="1"/>
          <p:nvPr/>
        </p:nvSpPr>
        <p:spPr>
          <a:xfrm>
            <a:off x="554736" y="1533284"/>
            <a:ext cx="105156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1800" dirty="0">
                <a:latin typeface="Abadi" panose="020B0604020104020204" pitchFamily="34" charset="0"/>
              </a:rPr>
              <a:t>For the three launch sites, as Flight Number increases, the success rate also increases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VAFB-SLC-4 has the highest success rate with the smallest number of flights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5F0F3A3-48F4-D816-9CD4-939191814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461" y="2693411"/>
            <a:ext cx="80581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522E2-32FD-29AA-AB73-4BF8512438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275" y="2836735"/>
            <a:ext cx="7791450" cy="37814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307653-F44C-2866-F5BE-CB219F2282C6}"/>
              </a:ext>
            </a:extLst>
          </p:cNvPr>
          <p:cNvSpPr txBox="1"/>
          <p:nvPr/>
        </p:nvSpPr>
        <p:spPr>
          <a:xfrm>
            <a:off x="554736" y="1533284"/>
            <a:ext cx="105156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For the VAFB-SLC </a:t>
            </a:r>
            <a:r>
              <a:rPr lang="en-GB" b="0" i="0" dirty="0" err="1">
                <a:effectLst/>
                <a:latin typeface="-apple-system"/>
              </a:rPr>
              <a:t>launchsite</a:t>
            </a:r>
            <a:r>
              <a:rPr lang="en-GB" b="0" i="0" dirty="0">
                <a:effectLst/>
                <a:latin typeface="-apple-system"/>
              </a:rPr>
              <a:t> there are no rockets launched for heavy payload mass ( greater than 10000 Kg)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96% and 86% of launches are below the 10,000 Kg mark for CCAFS-SLC and VAFB-SLC respectively</a:t>
            </a:r>
            <a:endParaRPr lang="en-GB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FF53D-7BB7-C1F4-42B4-79A25A6D7F8D}"/>
              </a:ext>
            </a:extLst>
          </p:cNvPr>
          <p:cNvSpPr txBox="1"/>
          <p:nvPr/>
        </p:nvSpPr>
        <p:spPr>
          <a:xfrm>
            <a:off x="554736" y="1450988"/>
            <a:ext cx="11323320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SSO has 100% success rate, with 5 launches (count)</a:t>
            </a:r>
            <a:endParaRPr lang="en-GB" b="0" i="0" dirty="0">
              <a:effectLst/>
              <a:latin typeface="-apple-system"/>
            </a:endParaRP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Three orbits (ES-L1, GEO, HEO) have a 100% success rate, but with only one launch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Orbi</a:t>
            </a:r>
            <a:r>
              <a:rPr lang="en-GB" dirty="0">
                <a:latin typeface="-apple-system"/>
              </a:rPr>
              <a:t>ts with highest number of launches are GTO and ISS (27 and 21), with 52% and 62% success rates, respectively</a:t>
            </a:r>
            <a:endParaRPr lang="en-GB" b="0" i="0" dirty="0">
              <a:effectLst/>
              <a:latin typeface="-apple-system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4E3456-7BDD-9576-115F-58050AEEC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29" y="2768160"/>
            <a:ext cx="5273847" cy="39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2F12F-067A-8B64-CDC7-5FEFF8DA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408" y="2862072"/>
            <a:ext cx="6796805" cy="3594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742995-F644-2266-043E-EB6BA32BE9AC}"/>
              </a:ext>
            </a:extLst>
          </p:cNvPr>
          <p:cNvSpPr txBox="1"/>
          <p:nvPr/>
        </p:nvSpPr>
        <p:spPr>
          <a:xfrm>
            <a:off x="554736" y="1450988"/>
            <a:ext cx="1132332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For LEO orbit the success appears related to the number of flights;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No clear relationship between flight number and other orbits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33C206-B0B6-0D2C-CAE0-3C19D1AD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164" y="2852928"/>
            <a:ext cx="6641672" cy="34379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5C565-1BA8-C789-9BB4-C0F13352829B}"/>
              </a:ext>
            </a:extLst>
          </p:cNvPr>
          <p:cNvSpPr txBox="1"/>
          <p:nvPr/>
        </p:nvSpPr>
        <p:spPr>
          <a:xfrm>
            <a:off x="554736" y="1633868"/>
            <a:ext cx="113233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LEO and ISS orbits show increasing number of success landing with heavier payloads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A6CF28-210F-A5F2-D3BF-465FF037A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9740" y="2846641"/>
            <a:ext cx="8458200" cy="3743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E2486-3B6A-85F1-4674-94B8A4458F7B}"/>
              </a:ext>
            </a:extLst>
          </p:cNvPr>
          <p:cNvSpPr txBox="1"/>
          <p:nvPr/>
        </p:nvSpPr>
        <p:spPr>
          <a:xfrm>
            <a:off x="554736" y="1633868"/>
            <a:ext cx="1132332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The su</a:t>
            </a:r>
            <a:r>
              <a:rPr lang="en-GB" dirty="0">
                <a:latin typeface="-apple-system"/>
              </a:rPr>
              <a:t>ccess rate has been increasing since 2013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Except </a:t>
            </a:r>
            <a:r>
              <a:rPr lang="en-GB" dirty="0">
                <a:latin typeface="-apple-system"/>
              </a:rPr>
              <a:t>between 2017 and 2018 and between 2019 and 2020</a:t>
            </a:r>
            <a:endParaRPr lang="en-GB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38BE8E-6287-C152-155C-065445BE5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78" y="2571349"/>
            <a:ext cx="3800475" cy="2886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0C8044-FD15-B117-9A70-B054817C1F82}"/>
              </a:ext>
            </a:extLst>
          </p:cNvPr>
          <p:cNvSpPr txBox="1"/>
          <p:nvPr/>
        </p:nvSpPr>
        <p:spPr>
          <a:xfrm>
            <a:off x="554736" y="1533284"/>
            <a:ext cx="105156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There are 4 different Launch Sites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CCAFS SLC-40 has the higher count, VAFB the lowest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2080C-B67E-733F-3629-07898A212D31}"/>
              </a:ext>
            </a:extLst>
          </p:cNvPr>
          <p:cNvSpPr txBox="1"/>
          <p:nvPr/>
        </p:nvSpPr>
        <p:spPr>
          <a:xfrm>
            <a:off x="554736" y="153328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5 records where Launch sites begin with the string “CCA”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F7735B-5EB2-E0C9-7B0D-47940E215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" y="2298956"/>
            <a:ext cx="11497056" cy="29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46FEDA-0F1B-F93B-7B4B-300846200845}"/>
              </a:ext>
            </a:extLst>
          </p:cNvPr>
          <p:cNvSpPr txBox="1"/>
          <p:nvPr/>
        </p:nvSpPr>
        <p:spPr>
          <a:xfrm>
            <a:off x="554736" y="153328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The total Payload Mass carried by boosters launched by NASA (CRS) is 45,596 Kg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CF4B-1BB3-F9FB-BD6C-CB60AA25F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59" y="2177627"/>
            <a:ext cx="34480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AA5DB8-560A-4AB9-4830-06C9D194BF53}"/>
              </a:ext>
            </a:extLst>
          </p:cNvPr>
          <p:cNvSpPr txBox="1"/>
          <p:nvPr/>
        </p:nvSpPr>
        <p:spPr>
          <a:xfrm>
            <a:off x="554736" y="153328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Average Payload Mass carried by booster version F9 v1.1 is 2,534.67 Kg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73E40-28EA-CC69-ECDA-1F1D355A4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362" y="2158577"/>
            <a:ext cx="34004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498984-9F24-6321-6DF8-41D7A8DC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2604136"/>
            <a:ext cx="3619500" cy="190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27176F-BD96-676F-049A-30FFDDF40DCA}"/>
              </a:ext>
            </a:extLst>
          </p:cNvPr>
          <p:cNvSpPr txBox="1"/>
          <p:nvPr/>
        </p:nvSpPr>
        <p:spPr>
          <a:xfrm>
            <a:off x="554736" y="153328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The first successful landing outcome in ground pad was achieved in 22/12/2015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1421B-2F49-3FF8-F3B9-4F674C611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155" y="2468669"/>
            <a:ext cx="4162425" cy="2990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3D9042-85E0-4440-CC2A-6D082F4F4B36}"/>
              </a:ext>
            </a:extLst>
          </p:cNvPr>
          <p:cNvSpPr txBox="1"/>
          <p:nvPr/>
        </p:nvSpPr>
        <p:spPr>
          <a:xfrm>
            <a:off x="554736" y="1533284"/>
            <a:ext cx="10515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These are the names of the boosters which have success in drone ship and have payload mass between 4,000 and 5,000 Kg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5063"/>
            <a:ext cx="10614269" cy="460028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/>
              </a:rPr>
              <a:t>Launch Data is gathered from the SpaceX REST API including web scrapping from a Wiki page and data wrangling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/>
              </a:rPr>
              <a:t>Exploratory data analysis (EDA) using visualization and SQL including interactive visual analytics (Folium and </a:t>
            </a:r>
            <a:r>
              <a:rPr lang="en-US" sz="20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2000" dirty="0">
                <a:solidFill>
                  <a:schemeClr val="tx1"/>
                </a:solidFill>
                <a:latin typeface="Abadi"/>
              </a:rPr>
              <a:t> Dash)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/>
                </a:solidFill>
                <a:latin typeface="Abadi"/>
              </a:rPr>
              <a:t>Predictive analysis using ML classification models including model building, tuning and performance evaluation of the classification models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tx1"/>
                </a:solidFill>
                <a:latin typeface="Abadi"/>
              </a:rPr>
              <a:t>A Decision Tree classifier has the highest accuracy of the tested models (88.9 accuracy on the test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F8DEC-D14D-56D8-3EE4-C30B8EDE1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441" y="2572321"/>
            <a:ext cx="4476750" cy="2828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29BF63-B440-BB47-15D8-B922555E8992}"/>
              </a:ext>
            </a:extLst>
          </p:cNvPr>
          <p:cNvSpPr txBox="1"/>
          <p:nvPr/>
        </p:nvSpPr>
        <p:spPr>
          <a:xfrm>
            <a:off x="554736" y="1533284"/>
            <a:ext cx="105156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This is the total number of successful and failure mission outcomes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100 success (3 types) and 1 failure 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6AF6D9-B596-190E-BC33-3D51AF23E7F6}"/>
              </a:ext>
            </a:extLst>
          </p:cNvPr>
          <p:cNvSpPr txBox="1"/>
          <p:nvPr/>
        </p:nvSpPr>
        <p:spPr>
          <a:xfrm>
            <a:off x="554736" y="153328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These are the booster versions which have carried the maximum payload mass (15,600 Kg)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CD4650-13D8-A05B-B6D6-8D7CE19B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939" y="2064737"/>
            <a:ext cx="4666085" cy="453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A4F77-4EF7-0C66-F839-1E51599C2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722" y="2715768"/>
            <a:ext cx="8220075" cy="2295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A5F60-A7C1-4722-BE6B-7427E5D33614}"/>
              </a:ext>
            </a:extLst>
          </p:cNvPr>
          <p:cNvSpPr txBox="1"/>
          <p:nvPr/>
        </p:nvSpPr>
        <p:spPr>
          <a:xfrm>
            <a:off x="554736" y="1533284"/>
            <a:ext cx="105156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These are the records for failure landing outcomes in drone ship versions for 2015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Displaying month and year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7FE917-5722-965F-A9F0-1B13AC96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573" y="2629141"/>
            <a:ext cx="6534150" cy="2695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6A1EF-FDC7-52ED-AAE4-C43154A8B3C7}"/>
              </a:ext>
            </a:extLst>
          </p:cNvPr>
          <p:cNvSpPr txBox="1"/>
          <p:nvPr/>
        </p:nvSpPr>
        <p:spPr>
          <a:xfrm>
            <a:off x="554736" y="1533284"/>
            <a:ext cx="10515600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This is the rank of successful </a:t>
            </a:r>
            <a:r>
              <a:rPr lang="en-GB" dirty="0" err="1">
                <a:latin typeface="Abadi" panose="020B0604020104020204" pitchFamily="34" charset="0"/>
              </a:rPr>
              <a:t>landing_outcomes</a:t>
            </a:r>
            <a:r>
              <a:rPr lang="en-GB" dirty="0">
                <a:latin typeface="Abadi" panose="020B0604020104020204" pitchFamily="34" charset="0"/>
              </a:rPr>
              <a:t> between the date 04-06-2010 and 20-03-2017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Abadi" panose="020B0604020104020204" pitchFamily="34" charset="0"/>
              </a:rPr>
              <a:t>in descending order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5193F54-EE2F-0A78-46C6-416A9CCD2C1F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0952597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1: </a:t>
            </a:r>
            <a:r>
              <a:rPr lang="en-GB" dirty="0">
                <a:solidFill>
                  <a:srgbClr val="0B49CB"/>
                </a:solidFill>
                <a:latin typeface="Abadi"/>
              </a:rPr>
              <a:t>Launch Sites on the map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7ABF70-06A3-A9C9-9A39-049B47180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912" y="2212847"/>
            <a:ext cx="8137375" cy="4446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B66DAA-55D8-7C4A-F55B-06BAFC0BAC62}"/>
              </a:ext>
            </a:extLst>
          </p:cNvPr>
          <p:cNvSpPr txBox="1"/>
          <p:nvPr/>
        </p:nvSpPr>
        <p:spPr>
          <a:xfrm>
            <a:off x="484868" y="1488379"/>
            <a:ext cx="10973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All Launch sites are situated in two main locations: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41F1C8C-C78D-8598-042D-5A49E55E9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29" y="2331306"/>
            <a:ext cx="4275628" cy="239611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0952597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2: </a:t>
            </a:r>
            <a:r>
              <a:rPr lang="en-GB" dirty="0">
                <a:solidFill>
                  <a:srgbClr val="0B49CB"/>
                </a:solidFill>
                <a:latin typeface="Abadi"/>
              </a:rPr>
              <a:t>success/failed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E2764-BDBE-548F-347F-0697E8FE1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8353" y="4219515"/>
            <a:ext cx="4980447" cy="2587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EFD210-1BC5-9563-1853-05382EB15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998" y="1488379"/>
            <a:ext cx="4330609" cy="323904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471030-EAAB-3D22-F52C-B3219F89D23E}"/>
              </a:ext>
            </a:extLst>
          </p:cNvPr>
          <p:cNvCxnSpPr>
            <a:cxnSpLocks/>
          </p:cNvCxnSpPr>
          <p:nvPr/>
        </p:nvCxnSpPr>
        <p:spPr>
          <a:xfrm>
            <a:off x="2819249" y="3778896"/>
            <a:ext cx="873623" cy="6384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001745-F82C-DBA6-C92A-8AB4C26F570E}"/>
              </a:ext>
            </a:extLst>
          </p:cNvPr>
          <p:cNvCxnSpPr>
            <a:cxnSpLocks/>
          </p:cNvCxnSpPr>
          <p:nvPr/>
        </p:nvCxnSpPr>
        <p:spPr>
          <a:xfrm flipV="1">
            <a:off x="5922563" y="4219515"/>
            <a:ext cx="1931418" cy="908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A927676-5E17-B12E-3349-7B2BF82416DB}"/>
              </a:ext>
            </a:extLst>
          </p:cNvPr>
          <p:cNvSpPr txBox="1"/>
          <p:nvPr/>
        </p:nvSpPr>
        <p:spPr>
          <a:xfrm>
            <a:off x="484868" y="1488379"/>
            <a:ext cx="60944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L</a:t>
            </a: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outcomes for each site are marked (red/green) to identify which sites have high success rates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022433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E09EE21-4053-9B39-84A3-287577D78D85}"/>
              </a:ext>
            </a:extLst>
          </p:cNvPr>
          <p:cNvSpPr txBox="1">
            <a:spLocks/>
          </p:cNvSpPr>
          <p:nvPr/>
        </p:nvSpPr>
        <p:spPr>
          <a:xfrm>
            <a:off x="770010" y="538650"/>
            <a:ext cx="1111719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 Map Screenshot 3: </a:t>
            </a:r>
            <a:r>
              <a:rPr lang="en-GB" dirty="0">
                <a:solidFill>
                  <a:srgbClr val="0B49CB"/>
                </a:solidFill>
                <a:latin typeface="Abadi"/>
              </a:rPr>
              <a:t>distances between a launch site to its proximities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5A8BB1-1093-D395-C4F8-B64F51BDC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75" y="2815827"/>
            <a:ext cx="5223189" cy="2963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AF15F7-5028-D412-F776-B6430CB5EDD5}"/>
              </a:ext>
            </a:extLst>
          </p:cNvPr>
          <p:cNvSpPr txBox="1"/>
          <p:nvPr/>
        </p:nvSpPr>
        <p:spPr>
          <a:xfrm>
            <a:off x="484868" y="1488379"/>
            <a:ext cx="93540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Abadi" panose="020B0604020104020204" pitchFamily="34" charset="0"/>
              </a:rPr>
              <a:t>CCAFS LC-40 and CCAFS SLC-40 </a:t>
            </a: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L</a:t>
            </a:r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aunch sites are located 0.9 Km to the coastline and 75Km to a major city (Orlando)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B427A0-9BAE-3421-4F73-6658DA753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818" y="2961508"/>
            <a:ext cx="6478309" cy="30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64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Screenshot 1: </a:t>
            </a:r>
            <a:r>
              <a:rPr lang="en-GB" dirty="0">
                <a:solidFill>
                  <a:srgbClr val="0B49CB"/>
                </a:solidFill>
                <a:latin typeface="Abadi"/>
              </a:rPr>
              <a:t>launch success count for all sites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2C2F06-C961-66BC-BFB9-489E8E8E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1929252"/>
            <a:ext cx="6633441" cy="40963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15E78E-98FE-468F-87D7-5813B7AA9871}"/>
              </a:ext>
            </a:extLst>
          </p:cNvPr>
          <p:cNvSpPr txBox="1"/>
          <p:nvPr/>
        </p:nvSpPr>
        <p:spPr>
          <a:xfrm>
            <a:off x="8549640" y="2664429"/>
            <a:ext cx="26700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KSC LC-39A Launch Site has the highest count of success launches (41.7%)</a:t>
            </a:r>
            <a:endParaRPr lang="en-GB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578109F-60F0-3AF3-78FC-DB725948D37D}"/>
              </a:ext>
            </a:extLst>
          </p:cNvPr>
          <p:cNvSpPr txBox="1">
            <a:spLocks/>
          </p:cNvSpPr>
          <p:nvPr/>
        </p:nvSpPr>
        <p:spPr>
          <a:xfrm>
            <a:off x="945375" y="1931670"/>
            <a:ext cx="9990849" cy="438768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spcBef>
                <a:spcPts val="1400"/>
              </a:spcBef>
              <a:buNone/>
            </a:pPr>
            <a:r>
              <a:rPr lang="en-GB" sz="2000" dirty="0">
                <a:solidFill>
                  <a:schemeClr val="tx1"/>
                </a:solidFill>
                <a:latin typeface="Abadi"/>
              </a:rPr>
              <a:t>In this capstone project for </a:t>
            </a:r>
            <a:r>
              <a:rPr lang="en-GB" sz="2000" i="1" dirty="0">
                <a:solidFill>
                  <a:schemeClr val="tx1"/>
                </a:solidFill>
                <a:latin typeface="Abadi"/>
              </a:rPr>
              <a:t>the Applied Data Science Capstone </a:t>
            </a:r>
            <a:r>
              <a:rPr lang="en-GB" sz="2000" dirty="0">
                <a:solidFill>
                  <a:schemeClr val="tx1"/>
                </a:solidFill>
                <a:latin typeface="Abadi"/>
              </a:rPr>
              <a:t>module, we will predict if the Falcon 9 first stage will land successfully. This has a direct application on determining the cost of a launch by knowing if the first stage will land</a:t>
            </a:r>
          </a:p>
          <a:p>
            <a:pPr marL="0" indent="0" algn="just">
              <a:lnSpc>
                <a:spcPct val="170000"/>
              </a:lnSpc>
              <a:spcBef>
                <a:spcPts val="1400"/>
              </a:spcBef>
              <a:buNone/>
            </a:pPr>
            <a:r>
              <a:rPr lang="en-GB" sz="2000" dirty="0">
                <a:solidFill>
                  <a:schemeClr val="tx1"/>
                </a:solidFill>
                <a:latin typeface="Abadi"/>
              </a:rPr>
              <a:t>All the process is detailed from collecting the data, wrangling, analysing and machine learning building to final conclusions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Screenshot 2: </a:t>
            </a:r>
            <a:r>
              <a:rPr lang="en-GB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BB59F4-19DC-2783-12E7-0F0B63ADF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038" y="2141791"/>
            <a:ext cx="6730093" cy="3765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B30F62-55E4-1591-4017-2CF396859EEB}"/>
              </a:ext>
            </a:extLst>
          </p:cNvPr>
          <p:cNvSpPr txBox="1"/>
          <p:nvPr/>
        </p:nvSpPr>
        <p:spPr>
          <a:xfrm>
            <a:off x="8549640" y="2664429"/>
            <a:ext cx="267004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KSC LC-39A Launch Site has the highest launch success ratio (76.9%)</a:t>
            </a:r>
            <a:endParaRPr lang="en-GB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Dashboard Screenshot 3: Payload vs. Launch Outcome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E4CF1-2264-8BE9-1449-BC7905910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6" y="1728216"/>
            <a:ext cx="5272322" cy="26060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09EE39-0C6D-DC31-6424-4B03E1780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7" y="4334256"/>
            <a:ext cx="5272321" cy="2500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2D22AAC-B270-3BF1-05D4-A88D8224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17" y="1728216"/>
            <a:ext cx="5220129" cy="26060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195083-04DB-D010-05E2-4FF83B9E70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0718" y="4334256"/>
            <a:ext cx="5220129" cy="25121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2C438B6-EFDC-CE39-2F87-41B93FCDD7B8}"/>
              </a:ext>
            </a:extLst>
          </p:cNvPr>
          <p:cNvSpPr txBox="1"/>
          <p:nvPr/>
        </p:nvSpPr>
        <p:spPr>
          <a:xfrm>
            <a:off x="457200" y="1378021"/>
            <a:ext cx="10762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KSC LC-39A Launch Site has the highest number of successful launches with 10 against 3 unsuccessful (all FT)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68FD2A-556E-0A9C-7387-0BD199CED3C3}"/>
              </a:ext>
            </a:extLst>
          </p:cNvPr>
          <p:cNvSpPr txBox="1"/>
          <p:nvPr/>
        </p:nvSpPr>
        <p:spPr>
          <a:xfrm>
            <a:off x="7552944" y="2774157"/>
            <a:ext cx="26700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The Decision Tree classifier has the highest accuracy of the models (test data set)</a:t>
            </a:r>
            <a:endParaRPr lang="en-GB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D2CBD5-7EB3-DC19-AEA5-9E9D52DE2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066" y="1615630"/>
            <a:ext cx="60579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C0BD2A-8EA3-40C7-33CE-6F5A49E3CCD5}"/>
              </a:ext>
            </a:extLst>
          </p:cNvPr>
          <p:cNvSpPr txBox="1"/>
          <p:nvPr/>
        </p:nvSpPr>
        <p:spPr>
          <a:xfrm>
            <a:off x="390285" y="1485966"/>
            <a:ext cx="80284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This is the Confusion Matrix for the Decision Tree classifier:</a:t>
            </a:r>
            <a:endParaRPr lang="en-GB" sz="2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43D4B-F721-1218-A8F8-95619FC84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64" y="2108354"/>
            <a:ext cx="5336908" cy="4118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C4CF96-156C-4772-A89D-83D9E27E710A}"/>
              </a:ext>
            </a:extLst>
          </p:cNvPr>
          <p:cNvSpPr txBox="1"/>
          <p:nvPr/>
        </p:nvSpPr>
        <p:spPr>
          <a:xfrm>
            <a:off x="6322092" y="2140578"/>
            <a:ext cx="4785360" cy="4216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-apple-system"/>
              </a:rPr>
              <a:t>From the 18 test samples (test dataset):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Out of 6 labelled as “did not land” </a:t>
            </a:r>
          </a:p>
          <a:p>
            <a:pPr marL="1200150" lvl="2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3 were classified as “did not land” (true negative)</a:t>
            </a:r>
          </a:p>
          <a:p>
            <a:pPr marL="1200150" lvl="2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3 were classified as “landed”     (false negative)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Out of 12 labelled as “landed” </a:t>
            </a:r>
          </a:p>
          <a:p>
            <a:pPr marL="1200150" lvl="2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0 were classified as “did not land” (false positive)</a:t>
            </a:r>
          </a:p>
          <a:p>
            <a:pPr marL="1200150" lvl="2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dirty="0">
                <a:latin typeface="-apple-system"/>
              </a:rPr>
              <a:t>12 were classified as “landed”      (true positive)</a:t>
            </a: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E9244F-7B0C-8879-1DFF-66028303EF02}"/>
              </a:ext>
            </a:extLst>
          </p:cNvPr>
          <p:cNvSpPr txBox="1"/>
          <p:nvPr/>
        </p:nvSpPr>
        <p:spPr>
          <a:xfrm>
            <a:off x="554736" y="1533284"/>
            <a:ext cx="9668256" cy="4734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latin typeface="Abadi" panose="020B0604020104020204" pitchFamily="34" charset="0"/>
              </a:rPr>
              <a:t>Following are the key conclusions from this project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The Decision Tree classifier has the highest accuracy of the models with 88.9% on the test data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For the three launch sites, as Flight Number increases, the success rate also increases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 Orbits with highest number of launches are GTO and ISS (27 and 21), with 52% and 62% success rates, respectively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KSC LC-39A Launch Site has the highest launch success ratio (76.9%)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The success rate on the launches has been increasing since 2013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 All Launch sites are situated in two main locations</a:t>
            </a:r>
          </a:p>
          <a:p>
            <a:pPr marL="742950" lvl="1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-apple-system"/>
              </a:rPr>
              <a:t>Launch sites are located close to the coastline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Jupiter Notebooks containing code, SQL queries, charts and data sets created during this project are available at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following the link below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https://github.com/mjbaldomir/Capstone_IBMDS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67792"/>
            <a:ext cx="1059320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SpaceX Launch Data is gathered from the 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Web scrapping from a Wiki page is performed to collect Falcon 9 historical launch records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tx1"/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tx1"/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tx1"/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tx1"/>
                </a:solidFill>
                <a:latin typeface="Abadi"/>
              </a:rPr>
              <a:t>How to build, tune, evaluate classification models</a:t>
            </a:r>
            <a:endParaRPr lang="en-US" sz="88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74505"/>
            <a:ext cx="10613755" cy="3746719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is gathered from the SpaceX REST API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about launches: rocket used, payload delivered, launch specifications, landing specifications, and landing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Wrangling Data using an API to convert data (</a:t>
            </a:r>
            <a:r>
              <a:rPr lang="en-GB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into a pandas </a:t>
            </a:r>
            <a:r>
              <a:rPr lang="en-GB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endParaRPr lang="en-GB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= </a:t>
            </a:r>
            <a:r>
              <a:rPr lang="en-GB" sz="20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pd.json_normalize</a:t>
            </a:r>
            <a:r>
              <a:rPr lang="en-GB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</a:t>
            </a:r>
            <a:r>
              <a:rPr lang="en-GB" sz="20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response.json</a:t>
            </a:r>
            <a:r>
              <a:rPr lang="en-GB" sz="20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 is performed to obtain </a:t>
            </a:r>
            <a:r>
              <a:rPr lang="en-GB" sz="20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Falcon 9 Launch data </a:t>
            </a:r>
            <a:endParaRPr lang="en-GB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20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Python </a:t>
            </a:r>
            <a:r>
              <a:rPr lang="en-GB" sz="2000" b="0" i="0" dirty="0" err="1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BeautifulSoup</a:t>
            </a:r>
            <a:r>
              <a:rPr lang="en-GB" sz="2000" b="0" i="0" dirty="0">
                <a:solidFill>
                  <a:srgbClr val="1F1F1F"/>
                </a:solidFill>
                <a:effectLst/>
                <a:latin typeface="Source Sans Pro" panose="020B0503030403020204" pitchFamily="34" charset="0"/>
              </a:rPr>
              <a:t> package is used for web scraping HTML tables (wiki pages) with Falcon 9 launch records.</a:t>
            </a:r>
            <a:endParaRPr lang="en-GB" sz="2000" b="0" i="0" dirty="0">
              <a:solidFill>
                <a:srgbClr val="333333"/>
              </a:solidFill>
              <a:effectLst/>
              <a:latin typeface="OpenSans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8473E-2EC9-F363-64D5-8885622A00FE}"/>
              </a:ext>
            </a:extLst>
          </p:cNvPr>
          <p:cNvSpPr txBox="1"/>
          <p:nvPr/>
        </p:nvSpPr>
        <p:spPr>
          <a:xfrm>
            <a:off x="10286732" y="813174"/>
            <a:ext cx="17606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GitHub Link </a:t>
            </a:r>
            <a:r>
              <a:rPr lang="en-GB" dirty="0">
                <a:hlinkClick r:id="rId3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329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43540" y="60255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60176" y="1441343"/>
            <a:ext cx="5920535" cy="52594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Helper functions are used to extract API information using identification numbers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is requested from the URL (endpoint):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  <a:hlinkClick r:id="rId3"/>
              </a:rPr>
              <a:t>https://api.spacexdata.com/v4/launches/past</a:t>
            </a:r>
            <a:endParaRPr lang="en-GB" sz="18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Data is requested and parsed using the GET request (</a:t>
            </a:r>
            <a:r>
              <a:rPr lang="en-GB" sz="2000" i="1" dirty="0">
                <a:latin typeface="Abadi" panose="020B0604020104020204" pitchFamily="34" charset="0"/>
              </a:rPr>
              <a:t>response = </a:t>
            </a:r>
            <a:r>
              <a:rPr lang="en-GB" sz="2000" i="1" dirty="0" err="1">
                <a:latin typeface="Abadi" panose="020B0604020104020204" pitchFamily="34" charset="0"/>
              </a:rPr>
              <a:t>requests.get</a:t>
            </a:r>
            <a:r>
              <a:rPr lang="en-GB" sz="2000" i="1" dirty="0">
                <a:latin typeface="Abadi" panose="020B0604020104020204" pitchFamily="34" charset="0"/>
              </a:rPr>
              <a:t>(</a:t>
            </a:r>
            <a:r>
              <a:rPr lang="en-GB" sz="2000" i="1" dirty="0" err="1">
                <a:latin typeface="Abadi" panose="020B0604020104020204" pitchFamily="34" charset="0"/>
              </a:rPr>
              <a:t>url</a:t>
            </a:r>
            <a:r>
              <a:rPr lang="en-GB" sz="2000" dirty="0">
                <a:latin typeface="Abadi" panose="020B0604020104020204" pitchFamily="34" charset="0"/>
              </a:rPr>
              <a:t>))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latin typeface="Abadi" panose="020B0604020104020204" pitchFamily="34" charset="0"/>
              </a:rPr>
              <a:t>Response content is decoded as </a:t>
            </a:r>
            <a:r>
              <a:rPr lang="en-GB" sz="1800" dirty="0" err="1">
                <a:latin typeface="Abadi" panose="020B0604020104020204" pitchFamily="34" charset="0"/>
              </a:rPr>
              <a:t>Json</a:t>
            </a:r>
            <a:r>
              <a:rPr lang="en-GB" sz="1800" dirty="0">
                <a:latin typeface="Abadi" panose="020B0604020104020204" pitchFamily="34" charset="0"/>
              </a:rPr>
              <a:t> and turned into padas DF (</a:t>
            </a:r>
            <a:r>
              <a:rPr lang="en-GB" sz="1800" b="1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.</a:t>
            </a:r>
            <a:r>
              <a:rPr lang="en-GB" sz="1800" i="1" dirty="0" err="1">
                <a:latin typeface="Abadi" panose="020B0604020104020204" pitchFamily="34" charset="0"/>
              </a:rPr>
              <a:t>json_normalize</a:t>
            </a:r>
            <a:r>
              <a:rPr lang="en-GB" sz="1800" i="1" dirty="0">
                <a:latin typeface="Abadi" panose="020B0604020104020204" pitchFamily="34" charset="0"/>
              </a:rPr>
              <a:t>())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latin typeface="Abadi" panose="020B0604020104020204" pitchFamily="34" charset="0"/>
              </a:rPr>
              <a:t>Only Falcon 9 launches data is kept</a:t>
            </a:r>
          </a:p>
          <a:p>
            <a:pPr algn="l"/>
            <a:r>
              <a:rPr lang="en-GB" sz="2000" b="0" i="0" dirty="0">
                <a:solidFill>
                  <a:srgbClr val="1F1F1F"/>
                </a:solidFill>
                <a:effectLst/>
                <a:latin typeface="Abadi" panose="020B0604020104020204" pitchFamily="34" charset="0"/>
              </a:rPr>
              <a:t>Data wrangling </a:t>
            </a:r>
            <a:r>
              <a:rPr lang="en-GB" sz="2000" dirty="0">
                <a:solidFill>
                  <a:srgbClr val="1F1F1F"/>
                </a:solidFill>
                <a:latin typeface="Abadi" panose="020B0604020104020204" pitchFamily="34" charset="0"/>
              </a:rPr>
              <a:t>using an </a:t>
            </a:r>
            <a:r>
              <a:rPr lang="en-GB" sz="2000" b="0" i="0" dirty="0">
                <a:solidFill>
                  <a:srgbClr val="1F1F1F"/>
                </a:solidFill>
                <a:effectLst/>
                <a:latin typeface="Abadi" panose="020B0604020104020204" pitchFamily="34" charset="0"/>
              </a:rPr>
              <a:t>API is also used to target targeting another endpoint to gather specific data for each ID number</a:t>
            </a:r>
          </a:p>
          <a:p>
            <a:pPr lvl="1"/>
            <a:r>
              <a:rPr lang="en-GB" sz="18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the mean of </a:t>
            </a:r>
            <a:r>
              <a:rPr lang="en-GB" sz="1800" b="0" i="0" dirty="0" err="1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PayloadMass</a:t>
            </a:r>
            <a:r>
              <a:rPr lang="en-GB" sz="18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is used to replace </a:t>
            </a:r>
            <a:r>
              <a:rPr lang="en-GB" sz="1800" b="0" i="0" dirty="0" err="1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np.nan</a:t>
            </a:r>
            <a:r>
              <a:rPr lang="en-GB" sz="18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 values in the data (</a:t>
            </a:r>
            <a:r>
              <a:rPr lang="en-GB" sz="1800" b="0" i="1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replace() </a:t>
            </a:r>
            <a:r>
              <a:rPr lang="en-GB" sz="1800" b="0" i="0" dirty="0">
                <a:solidFill>
                  <a:srgbClr val="333333"/>
                </a:solidFill>
                <a:effectLst/>
                <a:latin typeface="Abadi" panose="020B0604020104020204" pitchFamily="34" charset="0"/>
              </a:rPr>
              <a:t>function)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0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B8D20FD-9BA2-E426-2C25-A9FFEEB9DC7B}"/>
              </a:ext>
            </a:extLst>
          </p:cNvPr>
          <p:cNvSpPr/>
          <p:nvPr/>
        </p:nvSpPr>
        <p:spPr>
          <a:xfrm>
            <a:off x="7168361" y="1431068"/>
            <a:ext cx="914400" cy="549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rocket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EF6D47-642B-61DA-5A85-F4FBA1AC7EC4}"/>
              </a:ext>
            </a:extLst>
          </p:cNvPr>
          <p:cNvSpPr/>
          <p:nvPr/>
        </p:nvSpPr>
        <p:spPr>
          <a:xfrm>
            <a:off x="8894562" y="1431069"/>
            <a:ext cx="1770010" cy="5490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Booster name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9FCBBA4-C250-5BB2-015C-C27D73FBEBFF}"/>
              </a:ext>
            </a:extLst>
          </p:cNvPr>
          <p:cNvSpPr/>
          <p:nvPr/>
        </p:nvSpPr>
        <p:spPr>
          <a:xfrm>
            <a:off x="7141962" y="3032239"/>
            <a:ext cx="1262294" cy="549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launchpad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F9CD44-262E-2CC8-0656-3F4E22E636F1}"/>
              </a:ext>
            </a:extLst>
          </p:cNvPr>
          <p:cNvSpPr/>
          <p:nvPr/>
        </p:nvSpPr>
        <p:spPr>
          <a:xfrm>
            <a:off x="8938227" y="3018931"/>
            <a:ext cx="1983198" cy="95213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Launch site name</a:t>
            </a:r>
          </a:p>
          <a:p>
            <a:r>
              <a:rPr lang="en-GB" dirty="0"/>
              <a:t>Longitude</a:t>
            </a:r>
          </a:p>
          <a:p>
            <a:r>
              <a:rPr lang="en-GB" dirty="0"/>
              <a:t>Latitude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496E8E4-9966-541D-6529-EFEDDC86E8D9}"/>
              </a:ext>
            </a:extLst>
          </p:cNvPr>
          <p:cNvSpPr/>
          <p:nvPr/>
        </p:nvSpPr>
        <p:spPr>
          <a:xfrm>
            <a:off x="7141962" y="4063801"/>
            <a:ext cx="914400" cy="5696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cores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06B145-C69C-35EE-BEFB-06B17C13AFB2}"/>
              </a:ext>
            </a:extLst>
          </p:cNvPr>
          <p:cNvSpPr/>
          <p:nvPr/>
        </p:nvSpPr>
        <p:spPr>
          <a:xfrm>
            <a:off x="8915449" y="4063800"/>
            <a:ext cx="2848514" cy="263697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Landing outcome</a:t>
            </a:r>
          </a:p>
          <a:p>
            <a:r>
              <a:rPr lang="en-GB" dirty="0"/>
              <a:t>Number of flights</a:t>
            </a:r>
          </a:p>
          <a:p>
            <a:r>
              <a:rPr lang="en-GB" dirty="0" err="1"/>
              <a:t>Gridfins</a:t>
            </a:r>
            <a:r>
              <a:rPr lang="en-GB" dirty="0"/>
              <a:t> used (y/n)</a:t>
            </a:r>
          </a:p>
          <a:p>
            <a:r>
              <a:rPr lang="en-GB" dirty="0"/>
              <a:t>Reused core (y/n)</a:t>
            </a:r>
          </a:p>
          <a:p>
            <a:r>
              <a:rPr lang="en-GB" dirty="0"/>
              <a:t>Legs used (y/n)</a:t>
            </a:r>
          </a:p>
          <a:p>
            <a:r>
              <a:rPr lang="en-GB" dirty="0"/>
              <a:t>Landing pad used</a:t>
            </a:r>
          </a:p>
          <a:p>
            <a:r>
              <a:rPr lang="en-GB" dirty="0"/>
              <a:t>Core block (number)</a:t>
            </a:r>
          </a:p>
          <a:p>
            <a:r>
              <a:rPr lang="en-GB" dirty="0"/>
              <a:t>Cores reused (</a:t>
            </a:r>
            <a:r>
              <a:rPr lang="en-GB" dirty="0" err="1"/>
              <a:t>num</a:t>
            </a:r>
            <a:r>
              <a:rPr lang="en-GB" dirty="0"/>
              <a:t> times)</a:t>
            </a:r>
          </a:p>
          <a:p>
            <a:r>
              <a:rPr lang="en-GB" dirty="0"/>
              <a:t>Core serial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402713-1213-4AD2-99BB-0874AF4A4CC7}"/>
              </a:ext>
            </a:extLst>
          </p:cNvPr>
          <p:cNvSpPr/>
          <p:nvPr/>
        </p:nvSpPr>
        <p:spPr>
          <a:xfrm>
            <a:off x="7168361" y="2214762"/>
            <a:ext cx="1061234" cy="5490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payload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DE14EC3-F20F-67A3-1553-D7A65453DE73}"/>
              </a:ext>
            </a:extLst>
          </p:cNvPr>
          <p:cNvSpPr/>
          <p:nvPr/>
        </p:nvSpPr>
        <p:spPr>
          <a:xfrm>
            <a:off x="8894561" y="2140445"/>
            <a:ext cx="1770010" cy="7857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/>
              <a:t>Payload mass</a:t>
            </a:r>
          </a:p>
          <a:p>
            <a:r>
              <a:rPr lang="en-GB" dirty="0"/>
              <a:t>Orbit name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FE9E3AE-9B6F-A660-FF58-797F30DED53D}"/>
              </a:ext>
            </a:extLst>
          </p:cNvPr>
          <p:cNvSpPr/>
          <p:nvPr/>
        </p:nvSpPr>
        <p:spPr>
          <a:xfrm>
            <a:off x="8350673" y="1633590"/>
            <a:ext cx="328773" cy="164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6B6652B-0BA4-9780-0E98-3AB9D0A9BACD}"/>
              </a:ext>
            </a:extLst>
          </p:cNvPr>
          <p:cNvSpPr/>
          <p:nvPr/>
        </p:nvSpPr>
        <p:spPr>
          <a:xfrm>
            <a:off x="8404256" y="2349747"/>
            <a:ext cx="328773" cy="164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D69BA0B-3C66-FCB5-17D2-BD376CB5B240}"/>
              </a:ext>
            </a:extLst>
          </p:cNvPr>
          <p:cNvSpPr/>
          <p:nvPr/>
        </p:nvSpPr>
        <p:spPr>
          <a:xfrm>
            <a:off x="8515059" y="3180437"/>
            <a:ext cx="328773" cy="164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5CC91307-27F3-9E2C-58D9-4468200628E7}"/>
              </a:ext>
            </a:extLst>
          </p:cNvPr>
          <p:cNvSpPr/>
          <p:nvPr/>
        </p:nvSpPr>
        <p:spPr>
          <a:xfrm>
            <a:off x="8297875" y="4261673"/>
            <a:ext cx="328773" cy="1643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189B0C8-8BBF-D6EC-2973-16D6D1A2DBD1}"/>
              </a:ext>
            </a:extLst>
          </p:cNvPr>
          <p:cNvCxnSpPr>
            <a:cxnSpLocks/>
            <a:endCxn id="33" idx="1"/>
          </p:cNvCxnSpPr>
          <p:nvPr/>
        </p:nvCxnSpPr>
        <p:spPr>
          <a:xfrm rot="5400000" flipH="1" flipV="1">
            <a:off x="5759037" y="4560981"/>
            <a:ext cx="1777430" cy="4021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Left Brace 32">
            <a:extLst>
              <a:ext uri="{FF2B5EF4-FFF2-40B4-BE49-F238E27FC236}">
                <a16:creationId xmlns:a16="http://schemas.microsoft.com/office/drawing/2014/main" id="{2B2A912C-0891-9D54-2128-C6EC38267FBC}"/>
              </a:ext>
            </a:extLst>
          </p:cNvPr>
          <p:cNvSpPr/>
          <p:nvPr/>
        </p:nvSpPr>
        <p:spPr>
          <a:xfrm>
            <a:off x="6848844" y="1602769"/>
            <a:ext cx="296740" cy="45411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76C65-346B-0865-14CD-7E2281D88A19}"/>
              </a:ext>
            </a:extLst>
          </p:cNvPr>
          <p:cNvSpPr txBox="1"/>
          <p:nvPr/>
        </p:nvSpPr>
        <p:spPr>
          <a:xfrm>
            <a:off x="10286732" y="813174"/>
            <a:ext cx="17606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GitHub Link </a:t>
            </a:r>
            <a:r>
              <a:rPr lang="en-GB" dirty="0">
                <a:hlinkClick r:id="rId4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D7749-16C8-0F53-9A27-19CAD5B65715}"/>
              </a:ext>
            </a:extLst>
          </p:cNvPr>
          <p:cNvSpPr txBox="1">
            <a:spLocks/>
          </p:cNvSpPr>
          <p:nvPr/>
        </p:nvSpPr>
        <p:spPr>
          <a:xfrm>
            <a:off x="6868879" y="1479479"/>
            <a:ext cx="5110789" cy="509800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from a Wiki page is performed using Python’s </a:t>
            </a:r>
            <a:r>
              <a:rPr lang="en-GB" sz="20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endParaRPr lang="en-GB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collect </a:t>
            </a:r>
            <a:r>
              <a:rPr lang="en-GB" sz="1800" b="1" dirty="0">
                <a:solidFill>
                  <a:srgbClr val="C00000"/>
                </a:solidFill>
                <a:latin typeface="Abadi" panose="020B0604020104020204" pitchFamily="34" charset="0"/>
              </a:rPr>
              <a:t>Falcon 9 </a:t>
            </a: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historical launch records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GB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Table is parsed and converted into a pandas DF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https://en.wikipedia.org/w/index.php?title=List_of_Falcon_9_and_Falcon_Heavy_launches&amp;oldid=1027686922</a:t>
            </a:r>
            <a:endParaRPr lang="en-GB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GB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7" name="Callout: Down Arrow 6">
            <a:extLst>
              <a:ext uri="{FF2B5EF4-FFF2-40B4-BE49-F238E27FC236}">
                <a16:creationId xmlns:a16="http://schemas.microsoft.com/office/drawing/2014/main" id="{FACF130E-5CA0-0B9B-7366-C65B3F0922F5}"/>
              </a:ext>
            </a:extLst>
          </p:cNvPr>
          <p:cNvSpPr/>
          <p:nvPr/>
        </p:nvSpPr>
        <p:spPr>
          <a:xfrm>
            <a:off x="1633026" y="1479479"/>
            <a:ext cx="1259148" cy="10479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URL (Wikipedia)</a:t>
            </a:r>
          </a:p>
        </p:txBody>
      </p:sp>
      <p:sp>
        <p:nvSpPr>
          <p:cNvPr id="8" name="Callout: Down Arrow 7">
            <a:extLst>
              <a:ext uri="{FF2B5EF4-FFF2-40B4-BE49-F238E27FC236}">
                <a16:creationId xmlns:a16="http://schemas.microsoft.com/office/drawing/2014/main" id="{ECCAA263-2639-DF06-B5A3-C3A8EBDF6D65}"/>
              </a:ext>
            </a:extLst>
          </p:cNvPr>
          <p:cNvSpPr/>
          <p:nvPr/>
        </p:nvSpPr>
        <p:spPr>
          <a:xfrm>
            <a:off x="1484050" y="3420962"/>
            <a:ext cx="1557099" cy="1047964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BeautifulSoup</a:t>
            </a:r>
            <a:r>
              <a:rPr lang="en-GB" dirty="0"/>
              <a:t>(</a:t>
            </a:r>
            <a:r>
              <a:rPr lang="en-GB" dirty="0" err="1"/>
              <a:t>html_data</a:t>
            </a:r>
            <a:r>
              <a:rPr lang="en-GB" dirty="0"/>
              <a:t>)</a:t>
            </a:r>
          </a:p>
        </p:txBody>
      </p:sp>
      <p:sp>
        <p:nvSpPr>
          <p:cNvPr id="9" name="Callout: Down Arrow 8">
            <a:extLst>
              <a:ext uri="{FF2B5EF4-FFF2-40B4-BE49-F238E27FC236}">
                <a16:creationId xmlns:a16="http://schemas.microsoft.com/office/drawing/2014/main" id="{C4AD0FF8-54E9-DF25-D08B-31E88A4774BD}"/>
              </a:ext>
            </a:extLst>
          </p:cNvPr>
          <p:cNvSpPr/>
          <p:nvPr/>
        </p:nvSpPr>
        <p:spPr>
          <a:xfrm>
            <a:off x="1360761" y="2568597"/>
            <a:ext cx="1803678" cy="796247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Request.get</a:t>
            </a:r>
            <a:r>
              <a:rPr lang="en-GB" dirty="0"/>
              <a:t>(</a:t>
            </a:r>
            <a:r>
              <a:rPr lang="en-GB" dirty="0" err="1"/>
              <a:t>url</a:t>
            </a:r>
            <a:r>
              <a:rPr lang="en-GB" dirty="0"/>
              <a:t>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921BC3-482A-4DCF-08A4-78C5EAE16344}"/>
              </a:ext>
            </a:extLst>
          </p:cNvPr>
          <p:cNvSpPr/>
          <p:nvPr/>
        </p:nvSpPr>
        <p:spPr>
          <a:xfrm>
            <a:off x="1565100" y="4531425"/>
            <a:ext cx="1394998" cy="4016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HTM Table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8327F9-5EC8-A148-9424-6D18CC945C95}"/>
              </a:ext>
            </a:extLst>
          </p:cNvPr>
          <p:cNvSpPr/>
          <p:nvPr/>
        </p:nvSpPr>
        <p:spPr>
          <a:xfrm>
            <a:off x="3849122" y="3196730"/>
            <a:ext cx="2628469" cy="34726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DataFrame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Flight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Launch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Payload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Payload mass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Orbit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Launch outcome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Version Booster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Booster landing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Time</a:t>
            </a:r>
          </a:p>
        </p:txBody>
      </p:sp>
      <p:sp>
        <p:nvSpPr>
          <p:cNvPr id="14" name="Arrow: Bent-Up 13">
            <a:extLst>
              <a:ext uri="{FF2B5EF4-FFF2-40B4-BE49-F238E27FC236}">
                <a16:creationId xmlns:a16="http://schemas.microsoft.com/office/drawing/2014/main" id="{82E65085-0657-F9DF-5102-1CB5A310DF74}"/>
              </a:ext>
            </a:extLst>
          </p:cNvPr>
          <p:cNvSpPr/>
          <p:nvPr/>
        </p:nvSpPr>
        <p:spPr>
          <a:xfrm rot="5400000">
            <a:off x="2594845" y="4571404"/>
            <a:ext cx="642762" cy="155709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FBBE0-E078-557A-4162-23F52A8C9978}"/>
              </a:ext>
            </a:extLst>
          </p:cNvPr>
          <p:cNvSpPr txBox="1"/>
          <p:nvPr/>
        </p:nvSpPr>
        <p:spPr>
          <a:xfrm>
            <a:off x="10286732" y="813174"/>
            <a:ext cx="1760610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GitHub Link </a:t>
            </a:r>
            <a:r>
              <a:rPr lang="en-GB" dirty="0">
                <a:hlinkClick r:id="rId4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1809</TotalTime>
  <Words>2256</Words>
  <Application>Microsoft Office PowerPoint</Application>
  <PresentationFormat>Widescreen</PresentationFormat>
  <Paragraphs>311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OpenSans</vt:lpstr>
      <vt:lpstr>Source Sans Pro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Mauricio Baldomir</cp:lastModifiedBy>
  <cp:revision>198</cp:revision>
  <dcterms:created xsi:type="dcterms:W3CDTF">2021-04-29T18:58:34Z</dcterms:created>
  <dcterms:modified xsi:type="dcterms:W3CDTF">2023-05-05T17:13:51Z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